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31" r:id="rId5"/>
    <p:sldId id="280" r:id="rId6"/>
    <p:sldId id="337" r:id="rId7"/>
    <p:sldId id="304" r:id="rId8"/>
    <p:sldId id="301" r:id="rId9"/>
    <p:sldId id="306" r:id="rId10"/>
    <p:sldId id="288" r:id="rId11"/>
    <p:sldId id="320" r:id="rId12"/>
    <p:sldId id="314" r:id="rId13"/>
    <p:sldId id="313" r:id="rId14"/>
    <p:sldId id="338" r:id="rId15"/>
    <p:sldId id="319" r:id="rId16"/>
    <p:sldId id="297" r:id="rId17"/>
    <p:sldId id="340" r:id="rId18"/>
    <p:sldId id="300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4A3"/>
    <a:srgbClr val="0070C0"/>
    <a:srgbClr val="FFFF6D"/>
    <a:srgbClr val="E94B44"/>
    <a:srgbClr val="54C2B6"/>
    <a:srgbClr val="A9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21504-4409-4CE9-BC25-5C4F208A9FEC}" v="178" dt="2022-07-19T15:46:48.062"/>
    <p1510:client id="{0E8633A2-A9A7-450F-8403-D32EF0562F9A}" v="42" dt="2022-07-22T11:53:44.240"/>
    <p1510:client id="{13EA4E9D-8C1E-41F2-A9BB-C0C7C58CED04}" v="80" dt="2022-07-26T15:46:40.999"/>
    <p1510:client id="{1B36157B-8A59-4FC3-A75D-D2DC4DCF5455}" v="86" dt="2022-07-19T14:14:57.886"/>
    <p1510:client id="{53038920-EF85-401F-8DD7-4927E1B4C856}" v="186" dt="2022-07-19T13:18:51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80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aswamy, Mohan  CIV US NDU" userId="S::mohan.ramaswamy.civ@ndu.edu::de5c121b-d760-4d7c-b60a-e98c45ceeba5" providerId="AD" clId="Web-{53038920-EF85-401F-8DD7-4927E1B4C856}"/>
    <pc:docChg chg="delSld modSld">
      <pc:chgData name="Ramaswamy, Mohan  CIV US NDU" userId="S::mohan.ramaswamy.civ@ndu.edu::de5c121b-d760-4d7c-b60a-e98c45ceeba5" providerId="AD" clId="Web-{53038920-EF85-401F-8DD7-4927E1B4C856}" dt="2022-07-19T13:18:51.598" v="135" actId="1076"/>
      <pc:docMkLst>
        <pc:docMk/>
      </pc:docMkLst>
      <pc:sldChg chg="modSp">
        <pc:chgData name="Ramaswamy, Mohan  CIV US NDU" userId="S::mohan.ramaswamy.civ@ndu.edu::de5c121b-d760-4d7c-b60a-e98c45ceeba5" providerId="AD" clId="Web-{53038920-EF85-401F-8DD7-4927E1B4C856}" dt="2022-07-19T12:56:50.647" v="10" actId="20577"/>
        <pc:sldMkLst>
          <pc:docMk/>
          <pc:sldMk cId="1273426294" sldId="288"/>
        </pc:sldMkLst>
        <pc:spChg chg="mod">
          <ac:chgData name="Ramaswamy, Mohan  CIV US NDU" userId="S::mohan.ramaswamy.civ@ndu.edu::de5c121b-d760-4d7c-b60a-e98c45ceeba5" providerId="AD" clId="Web-{53038920-EF85-401F-8DD7-4927E1B4C856}" dt="2022-07-19T12:56:50.647" v="10" actId="20577"/>
          <ac:spMkLst>
            <pc:docMk/>
            <pc:sldMk cId="1273426294" sldId="288"/>
            <ac:spMk id="4" creationId="{00000000-0000-0000-0000-000000000000}"/>
          </ac:spMkLst>
        </pc:spChg>
      </pc:sldChg>
      <pc:sldChg chg="addSp modSp">
        <pc:chgData name="Ramaswamy, Mohan  CIV US NDU" userId="S::mohan.ramaswamy.civ@ndu.edu::de5c121b-d760-4d7c-b60a-e98c45ceeba5" providerId="AD" clId="Web-{53038920-EF85-401F-8DD7-4927E1B4C856}" dt="2022-07-19T13:01:39.407" v="45" actId="14100"/>
        <pc:sldMkLst>
          <pc:docMk/>
          <pc:sldMk cId="410260140" sldId="297"/>
        </pc:sldMkLst>
        <pc:picChg chg="add mod">
          <ac:chgData name="Ramaswamy, Mohan  CIV US NDU" userId="S::mohan.ramaswamy.civ@ndu.edu::de5c121b-d760-4d7c-b60a-e98c45ceeba5" providerId="AD" clId="Web-{53038920-EF85-401F-8DD7-4927E1B4C856}" dt="2022-07-19T13:00:20.967" v="33" actId="1076"/>
          <ac:picMkLst>
            <pc:docMk/>
            <pc:sldMk cId="410260140" sldId="297"/>
            <ac:picMk id="4" creationId="{F85FA9CE-AD45-9848-D97D-0B8D45540A10}"/>
          </ac:picMkLst>
        </pc:picChg>
        <pc:picChg chg="add mod">
          <ac:chgData name="Ramaswamy, Mohan  CIV US NDU" userId="S::mohan.ramaswamy.civ@ndu.edu::de5c121b-d760-4d7c-b60a-e98c45ceeba5" providerId="AD" clId="Web-{53038920-EF85-401F-8DD7-4927E1B4C856}" dt="2022-07-19T13:00:56.812" v="37" actId="1076"/>
          <ac:picMkLst>
            <pc:docMk/>
            <pc:sldMk cId="410260140" sldId="297"/>
            <ac:picMk id="8" creationId="{19EEFAAA-DE2E-4309-EA4F-D20337EF4406}"/>
          </ac:picMkLst>
        </pc:picChg>
        <pc:picChg chg="add mod">
          <ac:chgData name="Ramaswamy, Mohan  CIV US NDU" userId="S::mohan.ramaswamy.civ@ndu.edu::de5c121b-d760-4d7c-b60a-e98c45ceeba5" providerId="AD" clId="Web-{53038920-EF85-401F-8DD7-4927E1B4C856}" dt="2022-07-19T13:01:39.407" v="45" actId="14100"/>
          <ac:picMkLst>
            <pc:docMk/>
            <pc:sldMk cId="410260140" sldId="297"/>
            <ac:picMk id="9" creationId="{DB3744AF-BA69-7F48-3205-DB2AB3E0A834}"/>
          </ac:picMkLst>
        </pc:picChg>
      </pc:sldChg>
      <pc:sldChg chg="addSp modSp">
        <pc:chgData name="Ramaswamy, Mohan  CIV US NDU" userId="S::mohan.ramaswamy.civ@ndu.edu::de5c121b-d760-4d7c-b60a-e98c45ceeba5" providerId="AD" clId="Web-{53038920-EF85-401F-8DD7-4927E1B4C856}" dt="2022-07-19T13:12:06.131" v="117" actId="1076"/>
        <pc:sldMkLst>
          <pc:docMk/>
          <pc:sldMk cId="3776273255" sldId="301"/>
        </pc:sldMkLst>
        <pc:spChg chg="mod">
          <ac:chgData name="Ramaswamy, Mohan  CIV US NDU" userId="S::mohan.ramaswamy.civ@ndu.edu::de5c121b-d760-4d7c-b60a-e98c45ceeba5" providerId="AD" clId="Web-{53038920-EF85-401F-8DD7-4927E1B4C856}" dt="2022-07-19T13:11:39.334" v="112" actId="14100"/>
          <ac:spMkLst>
            <pc:docMk/>
            <pc:sldMk cId="3776273255" sldId="301"/>
            <ac:spMk id="2" creationId="{00000000-0000-0000-0000-000000000000}"/>
          </ac:spMkLst>
        </pc:spChg>
        <pc:picChg chg="add mod">
          <ac:chgData name="Ramaswamy, Mohan  CIV US NDU" userId="S::mohan.ramaswamy.civ@ndu.edu::de5c121b-d760-4d7c-b60a-e98c45ceeba5" providerId="AD" clId="Web-{53038920-EF85-401F-8DD7-4927E1B4C856}" dt="2022-07-19T13:12:06.131" v="117" actId="1076"/>
          <ac:picMkLst>
            <pc:docMk/>
            <pc:sldMk cId="3776273255" sldId="301"/>
            <ac:picMk id="4" creationId="{D148C6F1-35E2-5D27-948E-0D8D76D929F7}"/>
          </ac:picMkLst>
        </pc:picChg>
      </pc:sldChg>
      <pc:sldChg chg="del">
        <pc:chgData name="Ramaswamy, Mohan  CIV US NDU" userId="S::mohan.ramaswamy.civ@ndu.edu::de5c121b-d760-4d7c-b60a-e98c45ceeba5" providerId="AD" clId="Web-{53038920-EF85-401F-8DD7-4927E1B4C856}" dt="2022-07-19T12:56:14.959" v="7"/>
        <pc:sldMkLst>
          <pc:docMk/>
          <pc:sldMk cId="2939831362" sldId="302"/>
        </pc:sldMkLst>
      </pc:sldChg>
      <pc:sldChg chg="addSp modSp">
        <pc:chgData name="Ramaswamy, Mohan  CIV US NDU" userId="S::mohan.ramaswamy.civ@ndu.edu::de5c121b-d760-4d7c-b60a-e98c45ceeba5" providerId="AD" clId="Web-{53038920-EF85-401F-8DD7-4927E1B4C856}" dt="2022-07-19T13:18:51.598" v="135" actId="1076"/>
        <pc:sldMkLst>
          <pc:docMk/>
          <pc:sldMk cId="1100611288" sldId="304"/>
        </pc:sldMkLst>
        <pc:spChg chg="mod">
          <ac:chgData name="Ramaswamy, Mohan  CIV US NDU" userId="S::mohan.ramaswamy.civ@ndu.edu::de5c121b-d760-4d7c-b60a-e98c45ceeba5" providerId="AD" clId="Web-{53038920-EF85-401F-8DD7-4927E1B4C856}" dt="2022-07-19T13:12:17.522" v="118" actId="1076"/>
          <ac:spMkLst>
            <pc:docMk/>
            <pc:sldMk cId="1100611288" sldId="304"/>
            <ac:spMk id="2" creationId="{00000000-0000-0000-0000-000000000000}"/>
          </ac:spMkLst>
        </pc:spChg>
        <pc:picChg chg="add mod">
          <ac:chgData name="Ramaswamy, Mohan  CIV US NDU" userId="S::mohan.ramaswamy.civ@ndu.edu::de5c121b-d760-4d7c-b60a-e98c45ceeba5" providerId="AD" clId="Web-{53038920-EF85-401F-8DD7-4927E1B4C856}" dt="2022-07-19T13:14:10.182" v="120" actId="1076"/>
          <ac:picMkLst>
            <pc:docMk/>
            <pc:sldMk cId="1100611288" sldId="304"/>
            <ac:picMk id="4" creationId="{F50D799C-7E22-6AF7-5225-47BD412F215A}"/>
          </ac:picMkLst>
        </pc:picChg>
        <pc:picChg chg="add mod">
          <ac:chgData name="Ramaswamy, Mohan  CIV US NDU" userId="S::mohan.ramaswamy.civ@ndu.edu::de5c121b-d760-4d7c-b60a-e98c45ceeba5" providerId="AD" clId="Web-{53038920-EF85-401F-8DD7-4927E1B4C856}" dt="2022-07-19T13:18:01.628" v="130" actId="1076"/>
          <ac:picMkLst>
            <pc:docMk/>
            <pc:sldMk cId="1100611288" sldId="304"/>
            <ac:picMk id="5" creationId="{34F2CBE5-7BC1-CCB3-FF89-21DB42143BDE}"/>
          </ac:picMkLst>
        </pc:picChg>
        <pc:picChg chg="add mod">
          <ac:chgData name="Ramaswamy, Mohan  CIV US NDU" userId="S::mohan.ramaswamy.civ@ndu.edu::de5c121b-d760-4d7c-b60a-e98c45ceeba5" providerId="AD" clId="Web-{53038920-EF85-401F-8DD7-4927E1B4C856}" dt="2022-07-19T13:18:51.598" v="135" actId="1076"/>
          <ac:picMkLst>
            <pc:docMk/>
            <pc:sldMk cId="1100611288" sldId="304"/>
            <ac:picMk id="6" creationId="{24AC8E82-199E-9F3C-ABA5-C25EFBFFEB85}"/>
          </ac:picMkLst>
        </pc:picChg>
        <pc:picChg chg="add mod">
          <ac:chgData name="Ramaswamy, Mohan  CIV US NDU" userId="S::mohan.ramaswamy.civ@ndu.edu::de5c121b-d760-4d7c-b60a-e98c45ceeba5" providerId="AD" clId="Web-{53038920-EF85-401F-8DD7-4927E1B4C856}" dt="2022-07-19T13:18:48.504" v="134" actId="1076"/>
          <ac:picMkLst>
            <pc:docMk/>
            <pc:sldMk cId="1100611288" sldId="304"/>
            <ac:picMk id="7" creationId="{D24662B1-9CF3-526D-34B3-50E52BF811CD}"/>
          </ac:picMkLst>
        </pc:picChg>
      </pc:sldChg>
      <pc:sldChg chg="modSp">
        <pc:chgData name="Ramaswamy, Mohan  CIV US NDU" userId="S::mohan.ramaswamy.civ@ndu.edu::de5c121b-d760-4d7c-b60a-e98c45ceeba5" providerId="AD" clId="Web-{53038920-EF85-401F-8DD7-4927E1B4C856}" dt="2022-07-19T12:55:48.427" v="6" actId="1076"/>
        <pc:sldMkLst>
          <pc:docMk/>
          <pc:sldMk cId="861969846" sldId="306"/>
        </pc:sldMkLst>
        <pc:picChg chg="mod">
          <ac:chgData name="Ramaswamy, Mohan  CIV US NDU" userId="S::mohan.ramaswamy.civ@ndu.edu::de5c121b-d760-4d7c-b60a-e98c45ceeba5" providerId="AD" clId="Web-{53038920-EF85-401F-8DD7-4927E1B4C856}" dt="2022-07-19T12:55:48.427" v="6" actId="1076"/>
          <ac:picMkLst>
            <pc:docMk/>
            <pc:sldMk cId="861969846" sldId="306"/>
            <ac:picMk id="5" creationId="{2BAEF32A-B1BA-4049-9C79-80C6EBB2F98A}"/>
          </ac:picMkLst>
        </pc:picChg>
      </pc:sldChg>
      <pc:sldChg chg="addSp modSp">
        <pc:chgData name="Ramaswamy, Mohan  CIV US NDU" userId="S::mohan.ramaswamy.civ@ndu.edu::de5c121b-d760-4d7c-b60a-e98c45ceeba5" providerId="AD" clId="Web-{53038920-EF85-401F-8DD7-4927E1B4C856}" dt="2022-07-19T13:04:51.117" v="54" actId="14100"/>
        <pc:sldMkLst>
          <pc:docMk/>
          <pc:sldMk cId="3556185121" sldId="309"/>
        </pc:sldMkLst>
        <pc:spChg chg="mod">
          <ac:chgData name="Ramaswamy, Mohan  CIV US NDU" userId="S::mohan.ramaswamy.civ@ndu.edu::de5c121b-d760-4d7c-b60a-e98c45ceeba5" providerId="AD" clId="Web-{53038920-EF85-401F-8DD7-4927E1B4C856}" dt="2022-07-19T13:02:48.972" v="46"/>
          <ac:spMkLst>
            <pc:docMk/>
            <pc:sldMk cId="3556185121" sldId="309"/>
            <ac:spMk id="6" creationId="{00000000-0000-0000-0000-000000000000}"/>
          </ac:spMkLst>
        </pc:spChg>
        <pc:spChg chg="mod">
          <ac:chgData name="Ramaswamy, Mohan  CIV US NDU" userId="S::mohan.ramaswamy.civ@ndu.edu::de5c121b-d760-4d7c-b60a-e98c45ceeba5" providerId="AD" clId="Web-{53038920-EF85-401F-8DD7-4927E1B4C856}" dt="2022-07-19T13:04:35.601" v="53" actId="14100"/>
          <ac:spMkLst>
            <pc:docMk/>
            <pc:sldMk cId="3556185121" sldId="309"/>
            <ac:spMk id="7" creationId="{00000000-0000-0000-0000-000000000000}"/>
          </ac:spMkLst>
        </pc:spChg>
        <pc:picChg chg="add mod">
          <ac:chgData name="Ramaswamy, Mohan  CIV US NDU" userId="S::mohan.ramaswamy.civ@ndu.edu::de5c121b-d760-4d7c-b60a-e98c45ceeba5" providerId="AD" clId="Web-{53038920-EF85-401F-8DD7-4927E1B4C856}" dt="2022-07-19T13:04:51.117" v="54" actId="14100"/>
          <ac:picMkLst>
            <pc:docMk/>
            <pc:sldMk cId="3556185121" sldId="309"/>
            <ac:picMk id="3" creationId="{87D6F407-545D-FE36-CD0A-8F924D60EE40}"/>
          </ac:picMkLst>
        </pc:picChg>
      </pc:sldChg>
      <pc:sldChg chg="modSp">
        <pc:chgData name="Ramaswamy, Mohan  CIV US NDU" userId="S::mohan.ramaswamy.civ@ndu.edu::de5c121b-d760-4d7c-b60a-e98c45ceeba5" providerId="AD" clId="Web-{53038920-EF85-401F-8DD7-4927E1B4C856}" dt="2022-07-19T12:57:10.992" v="14" actId="20577"/>
        <pc:sldMkLst>
          <pc:docMk/>
          <pc:sldMk cId="2800288967" sldId="313"/>
        </pc:sldMkLst>
        <pc:spChg chg="mod">
          <ac:chgData name="Ramaswamy, Mohan  CIV US NDU" userId="S::mohan.ramaswamy.civ@ndu.edu::de5c121b-d760-4d7c-b60a-e98c45ceeba5" providerId="AD" clId="Web-{53038920-EF85-401F-8DD7-4927E1B4C856}" dt="2022-07-19T12:57:10.992" v="14" actId="20577"/>
          <ac:spMkLst>
            <pc:docMk/>
            <pc:sldMk cId="2800288967" sldId="313"/>
            <ac:spMk id="4" creationId="{00000000-0000-0000-0000-000000000000}"/>
          </ac:spMkLst>
        </pc:spChg>
      </pc:sldChg>
      <pc:sldChg chg="modSp">
        <pc:chgData name="Ramaswamy, Mohan  CIV US NDU" userId="S::mohan.ramaswamy.civ@ndu.edu::de5c121b-d760-4d7c-b60a-e98c45ceeba5" providerId="AD" clId="Web-{53038920-EF85-401F-8DD7-4927E1B4C856}" dt="2022-07-19T12:57:03.648" v="13" actId="20577"/>
        <pc:sldMkLst>
          <pc:docMk/>
          <pc:sldMk cId="39191327" sldId="314"/>
        </pc:sldMkLst>
        <pc:spChg chg="mod">
          <ac:chgData name="Ramaswamy, Mohan  CIV US NDU" userId="S::mohan.ramaswamy.civ@ndu.edu::de5c121b-d760-4d7c-b60a-e98c45ceeba5" providerId="AD" clId="Web-{53038920-EF85-401F-8DD7-4927E1B4C856}" dt="2022-07-19T12:57:03.648" v="13" actId="20577"/>
          <ac:spMkLst>
            <pc:docMk/>
            <pc:sldMk cId="39191327" sldId="314"/>
            <ac:spMk id="4" creationId="{00000000-0000-0000-0000-000000000000}"/>
          </ac:spMkLst>
        </pc:spChg>
      </pc:sldChg>
      <pc:sldChg chg="modSp">
        <pc:chgData name="Ramaswamy, Mohan  CIV US NDU" userId="S::mohan.ramaswamy.civ@ndu.edu::de5c121b-d760-4d7c-b60a-e98c45ceeba5" providerId="AD" clId="Web-{53038920-EF85-401F-8DD7-4927E1B4C856}" dt="2022-07-19T12:59:07.746" v="30" actId="20577"/>
        <pc:sldMkLst>
          <pc:docMk/>
          <pc:sldMk cId="2450871371" sldId="319"/>
        </pc:sldMkLst>
        <pc:spChg chg="mod">
          <ac:chgData name="Ramaswamy, Mohan  CIV US NDU" userId="S::mohan.ramaswamy.civ@ndu.edu::de5c121b-d760-4d7c-b60a-e98c45ceeba5" providerId="AD" clId="Web-{53038920-EF85-401F-8DD7-4927E1B4C856}" dt="2022-07-19T12:59:07.746" v="30" actId="20577"/>
          <ac:spMkLst>
            <pc:docMk/>
            <pc:sldMk cId="2450871371" sldId="319"/>
            <ac:spMk id="4" creationId="{00000000-0000-0000-0000-000000000000}"/>
          </ac:spMkLst>
        </pc:spChg>
      </pc:sldChg>
      <pc:sldChg chg="modSp">
        <pc:chgData name="Ramaswamy, Mohan  CIV US NDU" userId="S::mohan.ramaswamy.civ@ndu.edu::de5c121b-d760-4d7c-b60a-e98c45ceeba5" providerId="AD" clId="Web-{53038920-EF85-401F-8DD7-4927E1B4C856}" dt="2022-07-19T12:56:57.694" v="12" actId="20577"/>
        <pc:sldMkLst>
          <pc:docMk/>
          <pc:sldMk cId="2469673355" sldId="320"/>
        </pc:sldMkLst>
        <pc:spChg chg="mod">
          <ac:chgData name="Ramaswamy, Mohan  CIV US NDU" userId="S::mohan.ramaswamy.civ@ndu.edu::de5c121b-d760-4d7c-b60a-e98c45ceeba5" providerId="AD" clId="Web-{53038920-EF85-401F-8DD7-4927E1B4C856}" dt="2022-07-19T12:56:57.694" v="12" actId="20577"/>
          <ac:spMkLst>
            <pc:docMk/>
            <pc:sldMk cId="2469673355" sldId="320"/>
            <ac:spMk id="4" creationId="{00000000-0000-0000-0000-000000000000}"/>
          </ac:spMkLst>
        </pc:spChg>
      </pc:sldChg>
      <pc:sldChg chg="modSp">
        <pc:chgData name="Ramaswamy, Mohan  CIV US NDU" userId="S::mohan.ramaswamy.civ@ndu.edu::de5c121b-d760-4d7c-b60a-e98c45ceeba5" providerId="AD" clId="Web-{53038920-EF85-401F-8DD7-4927E1B4C856}" dt="2022-07-19T12:55:45.755" v="4"/>
        <pc:sldMkLst>
          <pc:docMk/>
          <pc:sldMk cId="3742166954" sldId="331"/>
        </pc:sldMkLst>
        <pc:graphicFrameChg chg="mod modGraphic">
          <ac:chgData name="Ramaswamy, Mohan  CIV US NDU" userId="S::mohan.ramaswamy.civ@ndu.edu::de5c121b-d760-4d7c-b60a-e98c45ceeba5" providerId="AD" clId="Web-{53038920-EF85-401F-8DD7-4927E1B4C856}" dt="2022-07-19T12:55:45.755" v="4"/>
          <ac:graphicFrameMkLst>
            <pc:docMk/>
            <pc:sldMk cId="3742166954" sldId="331"/>
            <ac:graphicFrameMk id="2" creationId="{00000000-0000-0000-0000-000000000000}"/>
          </ac:graphicFrameMkLst>
        </pc:graphicFrameChg>
      </pc:sldChg>
      <pc:sldChg chg="delSp modSp">
        <pc:chgData name="Ramaswamy, Mohan  CIV US NDU" userId="S::mohan.ramaswamy.civ@ndu.edu::de5c121b-d760-4d7c-b60a-e98c45ceeba5" providerId="AD" clId="Web-{53038920-EF85-401F-8DD7-4927E1B4C856}" dt="2022-07-19T12:58:34.588" v="28" actId="1076"/>
        <pc:sldMkLst>
          <pc:docMk/>
          <pc:sldMk cId="2277109626" sldId="338"/>
        </pc:sldMkLst>
        <pc:picChg chg="mod">
          <ac:chgData name="Ramaswamy, Mohan  CIV US NDU" userId="S::mohan.ramaswamy.civ@ndu.edu::de5c121b-d760-4d7c-b60a-e98c45ceeba5" providerId="AD" clId="Web-{53038920-EF85-401F-8DD7-4927E1B4C856}" dt="2022-07-19T12:58:27.994" v="26" actId="1076"/>
          <ac:picMkLst>
            <pc:docMk/>
            <pc:sldMk cId="2277109626" sldId="338"/>
            <ac:picMk id="8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53038920-EF85-401F-8DD7-4927E1B4C856}" dt="2022-07-19T12:57:45.587" v="17" actId="1076"/>
          <ac:picMkLst>
            <pc:docMk/>
            <pc:sldMk cId="2277109626" sldId="338"/>
            <ac:picMk id="9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53038920-EF85-401F-8DD7-4927E1B4C856}" dt="2022-07-19T12:57:59.337" v="21" actId="1076"/>
          <ac:picMkLst>
            <pc:docMk/>
            <pc:sldMk cId="2277109626" sldId="338"/>
            <ac:picMk id="10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53038920-EF85-401F-8DD7-4927E1B4C856}" dt="2022-07-19T12:58:25.057" v="25" actId="1076"/>
          <ac:picMkLst>
            <pc:docMk/>
            <pc:sldMk cId="2277109626" sldId="338"/>
            <ac:picMk id="13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53038920-EF85-401F-8DD7-4927E1B4C856}" dt="2022-07-19T12:58:30.526" v="27" actId="1076"/>
          <ac:picMkLst>
            <pc:docMk/>
            <pc:sldMk cId="2277109626" sldId="338"/>
            <ac:picMk id="14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53038920-EF85-401F-8DD7-4927E1B4C856}" dt="2022-07-19T12:58:34.588" v="28" actId="1076"/>
          <ac:picMkLst>
            <pc:docMk/>
            <pc:sldMk cId="2277109626" sldId="338"/>
            <ac:picMk id="15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53038920-EF85-401F-8DD7-4927E1B4C856}" dt="2022-07-19T12:58:12.181" v="23" actId="1076"/>
          <ac:picMkLst>
            <pc:docMk/>
            <pc:sldMk cId="2277109626" sldId="338"/>
            <ac:picMk id="16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53038920-EF85-401F-8DD7-4927E1B4C856}" dt="2022-07-19T12:58:02.462" v="22" actId="1076"/>
          <ac:picMkLst>
            <pc:docMk/>
            <pc:sldMk cId="2277109626" sldId="338"/>
            <ac:picMk id="17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53038920-EF85-401F-8DD7-4927E1B4C856}" dt="2022-07-19T12:58:21.900" v="24" actId="1076"/>
          <ac:picMkLst>
            <pc:docMk/>
            <pc:sldMk cId="2277109626" sldId="338"/>
            <ac:picMk id="18" creationId="{00000000-0000-0000-0000-000000000000}"/>
          </ac:picMkLst>
        </pc:picChg>
        <pc:picChg chg="del">
          <ac:chgData name="Ramaswamy, Mohan  CIV US NDU" userId="S::mohan.ramaswamy.civ@ndu.edu::de5c121b-d760-4d7c-b60a-e98c45ceeba5" providerId="AD" clId="Web-{53038920-EF85-401F-8DD7-4927E1B4C856}" dt="2022-07-19T12:57:17.992" v="15"/>
          <ac:picMkLst>
            <pc:docMk/>
            <pc:sldMk cId="2277109626" sldId="338"/>
            <ac:picMk id="19" creationId="{6358A0FF-5D4E-4D00-8BB6-87A777C182A2}"/>
          </ac:picMkLst>
        </pc:picChg>
        <pc:picChg chg="del">
          <ac:chgData name="Ramaswamy, Mohan  CIV US NDU" userId="S::mohan.ramaswamy.civ@ndu.edu::de5c121b-d760-4d7c-b60a-e98c45ceeba5" providerId="AD" clId="Web-{53038920-EF85-401F-8DD7-4927E1B4C856}" dt="2022-07-19T12:57:21.492" v="16"/>
          <ac:picMkLst>
            <pc:docMk/>
            <pc:sldMk cId="2277109626" sldId="338"/>
            <ac:picMk id="20" creationId="{10D02E8B-10AA-4D06-A1DD-4185CBAD7096}"/>
          </ac:picMkLst>
        </pc:picChg>
      </pc:sldChg>
    </pc:docChg>
  </pc:docChgLst>
  <pc:docChgLst>
    <pc:chgData name="Ramaswamy, Mohan  CIV US NDU" userId="S::mohan.ramaswamy.civ@ndu.edu::de5c121b-d760-4d7c-b60a-e98c45ceeba5" providerId="AD" clId="Web-{13EA4E9D-8C1E-41F2-A9BB-C0C7C58CED04}"/>
    <pc:docChg chg="addSld delSld modSld">
      <pc:chgData name="Ramaswamy, Mohan  CIV US NDU" userId="S::mohan.ramaswamy.civ@ndu.edu::de5c121b-d760-4d7c-b60a-e98c45ceeba5" providerId="AD" clId="Web-{13EA4E9D-8C1E-41F2-A9BB-C0C7C58CED04}" dt="2022-07-26T15:46:39.936" v="68" actId="20577"/>
      <pc:docMkLst>
        <pc:docMk/>
      </pc:docMkLst>
      <pc:sldChg chg="del">
        <pc:chgData name="Ramaswamy, Mohan  CIV US NDU" userId="S::mohan.ramaswamy.civ@ndu.edu::de5c121b-d760-4d7c-b60a-e98c45ceeba5" providerId="AD" clId="Web-{13EA4E9D-8C1E-41F2-A9BB-C0C7C58CED04}" dt="2022-07-26T15:39:24.548" v="3"/>
        <pc:sldMkLst>
          <pc:docMk/>
          <pc:sldMk cId="724214448" sldId="298"/>
        </pc:sldMkLst>
      </pc:sldChg>
      <pc:sldChg chg="new del">
        <pc:chgData name="Ramaswamy, Mohan  CIV US NDU" userId="S::mohan.ramaswamy.civ@ndu.edu::de5c121b-d760-4d7c-b60a-e98c45ceeba5" providerId="AD" clId="Web-{13EA4E9D-8C1E-41F2-A9BB-C0C7C58CED04}" dt="2022-07-26T15:39:21.939" v="2"/>
        <pc:sldMkLst>
          <pc:docMk/>
          <pc:sldMk cId="2699391207" sldId="339"/>
        </pc:sldMkLst>
      </pc:sldChg>
      <pc:sldChg chg="addSp modSp add">
        <pc:chgData name="Ramaswamy, Mohan  CIV US NDU" userId="S::mohan.ramaswamy.civ@ndu.edu::de5c121b-d760-4d7c-b60a-e98c45ceeba5" providerId="AD" clId="Web-{13EA4E9D-8C1E-41F2-A9BB-C0C7C58CED04}" dt="2022-07-26T15:46:39.936" v="68" actId="20577"/>
        <pc:sldMkLst>
          <pc:docMk/>
          <pc:sldMk cId="246715094" sldId="340"/>
        </pc:sldMkLst>
        <pc:spChg chg="add mod">
          <ac:chgData name="Ramaswamy, Mohan  CIV US NDU" userId="S::mohan.ramaswamy.civ@ndu.edu::de5c121b-d760-4d7c-b60a-e98c45ceeba5" providerId="AD" clId="Web-{13EA4E9D-8C1E-41F2-A9BB-C0C7C58CED04}" dt="2022-07-26T15:46:39.936" v="68" actId="20577"/>
          <ac:spMkLst>
            <pc:docMk/>
            <pc:sldMk cId="246715094" sldId="340"/>
            <ac:spMk id="2" creationId="{F85255B9-BE8A-19E5-E78D-F444A485BCE7}"/>
          </ac:spMkLst>
        </pc:spChg>
        <pc:spChg chg="mod">
          <ac:chgData name="Ramaswamy, Mohan  CIV US NDU" userId="S::mohan.ramaswamy.civ@ndu.edu::de5c121b-d760-4d7c-b60a-e98c45ceeba5" providerId="AD" clId="Web-{13EA4E9D-8C1E-41F2-A9BB-C0C7C58CED04}" dt="2022-07-26T15:44:36.636" v="59" actId="1076"/>
          <ac:spMkLst>
            <pc:docMk/>
            <pc:sldMk cId="246715094" sldId="340"/>
            <ac:spMk id="3" creationId="{00000000-0000-0000-0000-000000000000}"/>
          </ac:spMkLst>
        </pc:spChg>
        <pc:spChg chg="mod">
          <ac:chgData name="Ramaswamy, Mohan  CIV US NDU" userId="S::mohan.ramaswamy.civ@ndu.edu::de5c121b-d760-4d7c-b60a-e98c45ceeba5" providerId="AD" clId="Web-{13EA4E9D-8C1E-41F2-A9BB-C0C7C58CED04}" dt="2022-07-26T15:46:04.248" v="66" actId="20577"/>
          <ac:spMkLst>
            <pc:docMk/>
            <pc:sldMk cId="246715094" sldId="340"/>
            <ac:spMk id="4" creationId="{00000000-0000-0000-0000-000000000000}"/>
          </ac:spMkLst>
        </pc:spChg>
      </pc:sldChg>
    </pc:docChg>
  </pc:docChgLst>
  <pc:docChgLst>
    <pc:chgData name="Ramaswamy, Mohan  CIV US NDU" userId="de5c121b-d760-4d7c-b60a-e98c45ceeba5" providerId="ADAL" clId="{BC3476B2-7E27-4A20-9281-3200F42156D5}"/>
    <pc:docChg chg="undo custSel delSld modSld">
      <pc:chgData name="Ramaswamy, Mohan  CIV US NDU" userId="de5c121b-d760-4d7c-b60a-e98c45ceeba5" providerId="ADAL" clId="{BC3476B2-7E27-4A20-9281-3200F42156D5}" dt="2021-07-15T00:11:46.978" v="797" actId="14100"/>
      <pc:docMkLst>
        <pc:docMk/>
      </pc:docMkLst>
      <pc:sldChg chg="addSp modSp mod">
        <pc:chgData name="Ramaswamy, Mohan  CIV US NDU" userId="de5c121b-d760-4d7c-b60a-e98c45ceeba5" providerId="ADAL" clId="{BC3476B2-7E27-4A20-9281-3200F42156D5}" dt="2021-07-14T23:19:03.746" v="199" actId="1076"/>
        <pc:sldMkLst>
          <pc:docMk/>
          <pc:sldMk cId="1273426294" sldId="288"/>
        </pc:sldMkLst>
        <pc:picChg chg="add mod">
          <ac:chgData name="Ramaswamy, Mohan  CIV US NDU" userId="de5c121b-d760-4d7c-b60a-e98c45ceeba5" providerId="ADAL" clId="{BC3476B2-7E27-4A20-9281-3200F42156D5}" dt="2021-07-14T23:19:03.746" v="199" actId="1076"/>
          <ac:picMkLst>
            <pc:docMk/>
            <pc:sldMk cId="1273426294" sldId="288"/>
            <ac:picMk id="5" creationId="{ACBEFDF6-F0E6-4C0B-B869-4F48286E1E15}"/>
          </ac:picMkLst>
        </pc:picChg>
      </pc:sldChg>
      <pc:sldChg chg="addSp modSp mod">
        <pc:chgData name="Ramaswamy, Mohan  CIV US NDU" userId="de5c121b-d760-4d7c-b60a-e98c45ceeba5" providerId="ADAL" clId="{BC3476B2-7E27-4A20-9281-3200F42156D5}" dt="2021-07-14T23:32:30.734" v="521" actId="1076"/>
        <pc:sldMkLst>
          <pc:docMk/>
          <pc:sldMk cId="410260140" sldId="297"/>
        </pc:sldMkLst>
        <pc:spChg chg="add mod">
          <ac:chgData name="Ramaswamy, Mohan  CIV US NDU" userId="de5c121b-d760-4d7c-b60a-e98c45ceeba5" providerId="ADAL" clId="{BC3476B2-7E27-4A20-9281-3200F42156D5}" dt="2021-07-14T23:29:38.379" v="470"/>
          <ac:spMkLst>
            <pc:docMk/>
            <pc:sldMk cId="410260140" sldId="297"/>
            <ac:spMk id="5" creationId="{D762F4DC-1C33-4680-A940-503BBC6AC248}"/>
          </ac:spMkLst>
        </pc:spChg>
        <pc:picChg chg="mod">
          <ac:chgData name="Ramaswamy, Mohan  CIV US NDU" userId="de5c121b-d760-4d7c-b60a-e98c45ceeba5" providerId="ADAL" clId="{BC3476B2-7E27-4A20-9281-3200F42156D5}" dt="2021-07-14T23:29:35.286" v="469" actId="1036"/>
          <ac:picMkLst>
            <pc:docMk/>
            <pc:sldMk cId="410260140" sldId="297"/>
            <ac:picMk id="2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29:28.337" v="445" actId="1036"/>
          <ac:picMkLst>
            <pc:docMk/>
            <pc:sldMk cId="410260140" sldId="297"/>
            <ac:picMk id="6" creationId="{00000000-0000-0000-0000-000000000000}"/>
          </ac:picMkLst>
        </pc:picChg>
        <pc:picChg chg="add mod">
          <ac:chgData name="Ramaswamy, Mohan  CIV US NDU" userId="de5c121b-d760-4d7c-b60a-e98c45ceeba5" providerId="ADAL" clId="{BC3476B2-7E27-4A20-9281-3200F42156D5}" dt="2021-07-14T23:32:30.734" v="521" actId="1076"/>
          <ac:picMkLst>
            <pc:docMk/>
            <pc:sldMk cId="410260140" sldId="297"/>
            <ac:picMk id="7" creationId="{CC5BFC7A-8215-42A8-9666-5F984ECB575D}"/>
          </ac:picMkLst>
        </pc:picChg>
      </pc:sldChg>
      <pc:sldChg chg="addSp delSp modSp mod delAnim modAnim">
        <pc:chgData name="Ramaswamy, Mohan  CIV US NDU" userId="de5c121b-d760-4d7c-b60a-e98c45ceeba5" providerId="ADAL" clId="{BC3476B2-7E27-4A20-9281-3200F42156D5}" dt="2021-07-14T23:46:46.477" v="617" actId="1037"/>
        <pc:sldMkLst>
          <pc:docMk/>
          <pc:sldMk cId="2096790948" sldId="300"/>
        </pc:sldMkLst>
        <pc:spChg chg="mod">
          <ac:chgData name="Ramaswamy, Mohan  CIV US NDU" userId="de5c121b-d760-4d7c-b60a-e98c45ceeba5" providerId="ADAL" clId="{BC3476B2-7E27-4A20-9281-3200F42156D5}" dt="2021-07-14T23:15:07.814" v="173" actId="1076"/>
          <ac:spMkLst>
            <pc:docMk/>
            <pc:sldMk cId="2096790948" sldId="300"/>
            <ac:spMk id="10" creationId="{00000000-0000-0000-0000-000000000000}"/>
          </ac:spMkLst>
        </pc:spChg>
        <pc:spChg chg="del mod">
          <ac:chgData name="Ramaswamy, Mohan  CIV US NDU" userId="de5c121b-d760-4d7c-b60a-e98c45ceeba5" providerId="ADAL" clId="{BC3476B2-7E27-4A20-9281-3200F42156D5}" dt="2021-07-14T23:14:26.096" v="168"/>
          <ac:spMkLst>
            <pc:docMk/>
            <pc:sldMk cId="2096790948" sldId="300"/>
            <ac:spMk id="12" creationId="{00000000-0000-0000-0000-000000000000}"/>
          </ac:spMkLst>
        </pc:spChg>
        <pc:spChg chg="add mod">
          <ac:chgData name="Ramaswamy, Mohan  CIV US NDU" userId="de5c121b-d760-4d7c-b60a-e98c45ceeba5" providerId="ADAL" clId="{BC3476B2-7E27-4A20-9281-3200F42156D5}" dt="2021-07-14T23:44:53.882" v="595" actId="255"/>
          <ac:spMkLst>
            <pc:docMk/>
            <pc:sldMk cId="2096790948" sldId="300"/>
            <ac:spMk id="16" creationId="{759B9DB2-2FF5-41C7-82C9-2C783DAB1E18}"/>
          </ac:spMkLst>
        </pc:spChg>
        <pc:spChg chg="add mod">
          <ac:chgData name="Ramaswamy, Mohan  CIV US NDU" userId="de5c121b-d760-4d7c-b60a-e98c45ceeba5" providerId="ADAL" clId="{BC3476B2-7E27-4A20-9281-3200F42156D5}" dt="2021-07-14T23:45:19.664" v="597" actId="14100"/>
          <ac:spMkLst>
            <pc:docMk/>
            <pc:sldMk cId="2096790948" sldId="300"/>
            <ac:spMk id="18" creationId="{707AC7C1-90BD-4989-8D60-19A35CB75A8C}"/>
          </ac:spMkLst>
        </pc:spChg>
        <pc:spChg chg="mod">
          <ac:chgData name="Ramaswamy, Mohan  CIV US NDU" userId="de5c121b-d760-4d7c-b60a-e98c45ceeba5" providerId="ADAL" clId="{BC3476B2-7E27-4A20-9281-3200F42156D5}" dt="2021-07-14T23:15:26.183" v="197" actId="6549"/>
          <ac:spMkLst>
            <pc:docMk/>
            <pc:sldMk cId="2096790948" sldId="300"/>
            <ac:spMk id="20" creationId="{00000000-0000-0000-0000-000000000000}"/>
          </ac:spMkLst>
        </pc:spChg>
        <pc:spChg chg="del">
          <ac:chgData name="Ramaswamy, Mohan  CIV US NDU" userId="de5c121b-d760-4d7c-b60a-e98c45ceeba5" providerId="ADAL" clId="{BC3476B2-7E27-4A20-9281-3200F42156D5}" dt="2021-07-14T23:14:26.093" v="166" actId="478"/>
          <ac:spMkLst>
            <pc:docMk/>
            <pc:sldMk cId="2096790948" sldId="300"/>
            <ac:spMk id="21" creationId="{00000000-0000-0000-0000-000000000000}"/>
          </ac:spMkLst>
        </pc:spChg>
        <pc:spChg chg="mod">
          <ac:chgData name="Ramaswamy, Mohan  CIV US NDU" userId="de5c121b-d760-4d7c-b60a-e98c45ceeba5" providerId="ADAL" clId="{BC3476B2-7E27-4A20-9281-3200F42156D5}" dt="2021-07-14T23:15:00.447" v="172" actId="1076"/>
          <ac:spMkLst>
            <pc:docMk/>
            <pc:sldMk cId="2096790948" sldId="300"/>
            <ac:spMk id="22" creationId="{00000000-0000-0000-0000-000000000000}"/>
          </ac:spMkLst>
        </pc:spChg>
        <pc:spChg chg="mod">
          <ac:chgData name="Ramaswamy, Mohan  CIV US NDU" userId="de5c121b-d760-4d7c-b60a-e98c45ceeba5" providerId="ADAL" clId="{BC3476B2-7E27-4A20-9281-3200F42156D5}" dt="2021-07-14T23:14:48.349" v="171" actId="1076"/>
          <ac:spMkLst>
            <pc:docMk/>
            <pc:sldMk cId="2096790948" sldId="300"/>
            <ac:spMk id="23" creationId="{00000000-0000-0000-0000-000000000000}"/>
          </ac:spMkLst>
        </pc:spChg>
        <pc:picChg chg="add del mod">
          <ac:chgData name="Ramaswamy, Mohan  CIV US NDU" userId="de5c121b-d760-4d7c-b60a-e98c45ceeba5" providerId="ADAL" clId="{BC3476B2-7E27-4A20-9281-3200F42156D5}" dt="2021-07-14T23:46:29.340" v="607" actId="21"/>
          <ac:picMkLst>
            <pc:docMk/>
            <pc:sldMk cId="2096790948" sldId="300"/>
            <ac:picMk id="13" creationId="{6288FC42-B668-4A21-B679-E19BFF46E7FC}"/>
          </ac:picMkLst>
        </pc:picChg>
        <pc:picChg chg="add mod modCrop">
          <ac:chgData name="Ramaswamy, Mohan  CIV US NDU" userId="de5c121b-d760-4d7c-b60a-e98c45ceeba5" providerId="ADAL" clId="{BC3476B2-7E27-4A20-9281-3200F42156D5}" dt="2021-07-14T23:46:26.019" v="606" actId="1076"/>
          <ac:picMkLst>
            <pc:docMk/>
            <pc:sldMk cId="2096790948" sldId="300"/>
            <ac:picMk id="14" creationId="{75F9141A-7D66-4B43-A32D-C14570E186FD}"/>
          </ac:picMkLst>
        </pc:picChg>
        <pc:picChg chg="add mod">
          <ac:chgData name="Ramaswamy, Mohan  CIV US NDU" userId="de5c121b-d760-4d7c-b60a-e98c45ceeba5" providerId="ADAL" clId="{BC3476B2-7E27-4A20-9281-3200F42156D5}" dt="2021-07-14T23:37:40.285" v="547" actId="1076"/>
          <ac:picMkLst>
            <pc:docMk/>
            <pc:sldMk cId="2096790948" sldId="300"/>
            <ac:picMk id="15" creationId="{45ECA212-237C-4B80-9022-8174B8ABD21C}"/>
          </ac:picMkLst>
        </pc:picChg>
        <pc:picChg chg="add mod">
          <ac:chgData name="Ramaswamy, Mohan  CIV US NDU" userId="de5c121b-d760-4d7c-b60a-e98c45ceeba5" providerId="ADAL" clId="{BC3476B2-7E27-4A20-9281-3200F42156D5}" dt="2021-07-14T23:46:46.477" v="617" actId="1037"/>
          <ac:picMkLst>
            <pc:docMk/>
            <pc:sldMk cId="2096790948" sldId="300"/>
            <ac:picMk id="24" creationId="{85C8CDA8-BA10-4AB5-B670-12B237843FB6}"/>
          </ac:picMkLst>
        </pc:picChg>
      </pc:sldChg>
      <pc:sldChg chg="addSp delSp modSp mod">
        <pc:chgData name="Ramaswamy, Mohan  CIV US NDU" userId="de5c121b-d760-4d7c-b60a-e98c45ceeba5" providerId="ADAL" clId="{BC3476B2-7E27-4A20-9281-3200F42156D5}" dt="2021-07-14T23:33:58.330" v="532" actId="1035"/>
        <pc:sldMkLst>
          <pc:docMk/>
          <pc:sldMk cId="861969846" sldId="306"/>
        </pc:sldMkLst>
        <pc:spChg chg="del mod">
          <ac:chgData name="Ramaswamy, Mohan  CIV US NDU" userId="de5c121b-d760-4d7c-b60a-e98c45ceeba5" providerId="ADAL" clId="{BC3476B2-7E27-4A20-9281-3200F42156D5}" dt="2021-07-14T21:47:40.901" v="6" actId="21"/>
          <ac:spMkLst>
            <pc:docMk/>
            <pc:sldMk cId="861969846" sldId="306"/>
            <ac:spMk id="2" creationId="{00000000-0000-0000-0000-000000000000}"/>
          </ac:spMkLst>
        </pc:spChg>
        <pc:spChg chg="add del mod">
          <ac:chgData name="Ramaswamy, Mohan  CIV US NDU" userId="de5c121b-d760-4d7c-b60a-e98c45ceeba5" providerId="ADAL" clId="{BC3476B2-7E27-4A20-9281-3200F42156D5}" dt="2021-07-14T21:50:32.283" v="20" actId="21"/>
          <ac:spMkLst>
            <pc:docMk/>
            <pc:sldMk cId="861969846" sldId="306"/>
            <ac:spMk id="6" creationId="{CBB85D01-4F75-4C29-A430-235D96EDD56A}"/>
          </ac:spMkLst>
        </pc:spChg>
        <pc:spChg chg="add mod">
          <ac:chgData name="Ramaswamy, Mohan  CIV US NDU" userId="de5c121b-d760-4d7c-b60a-e98c45ceeba5" providerId="ADAL" clId="{BC3476B2-7E27-4A20-9281-3200F42156D5}" dt="2021-07-14T23:33:58.330" v="532" actId="1035"/>
          <ac:spMkLst>
            <pc:docMk/>
            <pc:sldMk cId="861969846" sldId="306"/>
            <ac:spMk id="8" creationId="{8121E7F7-8711-46E7-A8F8-40D9F1727BF0}"/>
          </ac:spMkLst>
        </pc:spChg>
        <pc:picChg chg="add mod">
          <ac:chgData name="Ramaswamy, Mohan  CIV US NDU" userId="de5c121b-d760-4d7c-b60a-e98c45ceeba5" providerId="ADAL" clId="{BC3476B2-7E27-4A20-9281-3200F42156D5}" dt="2021-07-14T23:33:22.091" v="522"/>
          <ac:picMkLst>
            <pc:docMk/>
            <pc:sldMk cId="861969846" sldId="306"/>
            <ac:picMk id="5" creationId="{2BAEF32A-B1BA-4049-9C79-80C6EBB2F98A}"/>
          </ac:picMkLst>
        </pc:picChg>
        <pc:picChg chg="add mod modCrop">
          <ac:chgData name="Ramaswamy, Mohan  CIV US NDU" userId="de5c121b-d760-4d7c-b60a-e98c45ceeba5" providerId="ADAL" clId="{BC3476B2-7E27-4A20-9281-3200F42156D5}" dt="2021-07-14T21:50:23.958" v="18" actId="1076"/>
          <ac:picMkLst>
            <pc:docMk/>
            <pc:sldMk cId="861969846" sldId="306"/>
            <ac:picMk id="7" creationId="{7D85E6F5-F533-4078-A967-2F7E1AEA2135}"/>
          </ac:picMkLst>
        </pc:picChg>
      </pc:sldChg>
      <pc:sldChg chg="addSp delSp modSp mod">
        <pc:chgData name="Ramaswamy, Mohan  CIV US NDU" userId="de5c121b-d760-4d7c-b60a-e98c45ceeba5" providerId="ADAL" clId="{BC3476B2-7E27-4A20-9281-3200F42156D5}" dt="2021-07-14T23:26:18.432" v="292" actId="14100"/>
        <pc:sldMkLst>
          <pc:docMk/>
          <pc:sldMk cId="2800288967" sldId="313"/>
        </pc:sldMkLst>
        <pc:spChg chg="add mod">
          <ac:chgData name="Ramaswamy, Mohan  CIV US NDU" userId="de5c121b-d760-4d7c-b60a-e98c45ceeba5" providerId="ADAL" clId="{BC3476B2-7E27-4A20-9281-3200F42156D5}" dt="2021-07-14T23:25:28.435" v="263" actId="1036"/>
          <ac:spMkLst>
            <pc:docMk/>
            <pc:sldMk cId="2800288967" sldId="313"/>
            <ac:spMk id="15" creationId="{50145810-CB4D-4E1A-8773-1493C3CBD7C7}"/>
          </ac:spMkLst>
        </pc:spChg>
        <pc:spChg chg="add mod">
          <ac:chgData name="Ramaswamy, Mohan  CIV US NDU" userId="de5c121b-d760-4d7c-b60a-e98c45ceeba5" providerId="ADAL" clId="{BC3476B2-7E27-4A20-9281-3200F42156D5}" dt="2021-07-14T23:26:18.432" v="292" actId="14100"/>
          <ac:spMkLst>
            <pc:docMk/>
            <pc:sldMk cId="2800288967" sldId="313"/>
            <ac:spMk id="16" creationId="{D35C5A1F-D462-4A93-A054-65B1D2F93BB7}"/>
          </ac:spMkLst>
        </pc:spChg>
        <pc:spChg chg="add mod">
          <ac:chgData name="Ramaswamy, Mohan  CIV US NDU" userId="de5c121b-d760-4d7c-b60a-e98c45ceeba5" providerId="ADAL" clId="{BC3476B2-7E27-4A20-9281-3200F42156D5}" dt="2021-07-14T23:26:03.871" v="290" actId="14100"/>
          <ac:spMkLst>
            <pc:docMk/>
            <pc:sldMk cId="2800288967" sldId="313"/>
            <ac:spMk id="17" creationId="{35C9B455-4116-4ED4-A5C3-0AA2AD46FE52}"/>
          </ac:spMkLst>
        </pc:spChg>
        <pc:picChg chg="add mod">
          <ac:chgData name="Ramaswamy, Mohan  CIV US NDU" userId="de5c121b-d760-4d7c-b60a-e98c45ceeba5" providerId="ADAL" clId="{BC3476B2-7E27-4A20-9281-3200F42156D5}" dt="2021-07-14T23:19:22.526" v="203" actId="1076"/>
          <ac:picMkLst>
            <pc:docMk/>
            <pc:sldMk cId="2800288967" sldId="313"/>
            <ac:picMk id="7" creationId="{3B8E5D8E-3A32-4D50-B854-F4CF9C08D790}"/>
          </ac:picMkLst>
        </pc:picChg>
        <pc:picChg chg="add mod">
          <ac:chgData name="Ramaswamy, Mohan  CIV US NDU" userId="de5c121b-d760-4d7c-b60a-e98c45ceeba5" providerId="ADAL" clId="{BC3476B2-7E27-4A20-9281-3200F42156D5}" dt="2021-07-14T23:20:29.495" v="215" actId="1035"/>
          <ac:picMkLst>
            <pc:docMk/>
            <pc:sldMk cId="2800288967" sldId="313"/>
            <ac:picMk id="9" creationId="{8BA69CFA-0ADC-4140-B98F-DE2D48EA8880}"/>
          </ac:picMkLst>
        </pc:picChg>
        <pc:picChg chg="add del mod">
          <ac:chgData name="Ramaswamy, Mohan  CIV US NDU" userId="de5c121b-d760-4d7c-b60a-e98c45ceeba5" providerId="ADAL" clId="{BC3476B2-7E27-4A20-9281-3200F42156D5}" dt="2021-07-14T23:23:31.917" v="242" actId="478"/>
          <ac:picMkLst>
            <pc:docMk/>
            <pc:sldMk cId="2800288967" sldId="313"/>
            <ac:picMk id="11" creationId="{E0E9ECF8-A9B8-4635-BDFC-C5F31CB85C3D}"/>
          </ac:picMkLst>
        </pc:picChg>
        <pc:picChg chg="add mod">
          <ac:chgData name="Ramaswamy, Mohan  CIV US NDU" userId="de5c121b-d760-4d7c-b60a-e98c45ceeba5" providerId="ADAL" clId="{BC3476B2-7E27-4A20-9281-3200F42156D5}" dt="2021-07-14T23:24:20.619" v="246"/>
          <ac:picMkLst>
            <pc:docMk/>
            <pc:sldMk cId="2800288967" sldId="313"/>
            <ac:picMk id="13" creationId="{30459A6F-42B6-4544-9D49-C0D5FFD765AB}"/>
          </ac:picMkLst>
        </pc:picChg>
        <pc:picChg chg="add mod">
          <ac:chgData name="Ramaswamy, Mohan  CIV US NDU" userId="de5c121b-d760-4d7c-b60a-e98c45ceeba5" providerId="ADAL" clId="{BC3476B2-7E27-4A20-9281-3200F42156D5}" dt="2021-07-14T23:23:43.783" v="244" actId="14100"/>
          <ac:picMkLst>
            <pc:docMk/>
            <pc:sldMk cId="2800288967" sldId="313"/>
            <ac:picMk id="14" creationId="{FCBE5121-0D82-45F3-B4D3-50145993D92B}"/>
          </ac:picMkLst>
        </pc:picChg>
      </pc:sldChg>
      <pc:sldChg chg="addSp modSp mod">
        <pc:chgData name="Ramaswamy, Mohan  CIV US NDU" userId="de5c121b-d760-4d7c-b60a-e98c45ceeba5" providerId="ADAL" clId="{BC3476B2-7E27-4A20-9281-3200F42156D5}" dt="2021-07-14T23:57:26.048" v="650" actId="14100"/>
        <pc:sldMkLst>
          <pc:docMk/>
          <pc:sldMk cId="39191327" sldId="314"/>
        </pc:sldMkLst>
        <pc:picChg chg="mod modCrop">
          <ac:chgData name="Ramaswamy, Mohan  CIV US NDU" userId="de5c121b-d760-4d7c-b60a-e98c45ceeba5" providerId="ADAL" clId="{BC3476B2-7E27-4A20-9281-3200F42156D5}" dt="2021-07-14T23:53:08.337" v="619" actId="732"/>
          <ac:picMkLst>
            <pc:docMk/>
            <pc:sldMk cId="39191327" sldId="314"/>
            <ac:picMk id="2" creationId="{00000000-0000-0000-0000-000000000000}"/>
          </ac:picMkLst>
        </pc:picChg>
        <pc:picChg chg="add mod">
          <ac:chgData name="Ramaswamy, Mohan  CIV US NDU" userId="de5c121b-d760-4d7c-b60a-e98c45ceeba5" providerId="ADAL" clId="{BC3476B2-7E27-4A20-9281-3200F42156D5}" dt="2021-07-14T23:19:12.645" v="201" actId="1076"/>
          <ac:picMkLst>
            <pc:docMk/>
            <pc:sldMk cId="39191327" sldId="314"/>
            <ac:picMk id="6" creationId="{7B129CB0-02BF-40AF-9E6F-715A4CC2DA0A}"/>
          </ac:picMkLst>
        </pc:picChg>
        <pc:picChg chg="add mod modCrop">
          <ac:chgData name="Ramaswamy, Mohan  CIV US NDU" userId="de5c121b-d760-4d7c-b60a-e98c45ceeba5" providerId="ADAL" clId="{BC3476B2-7E27-4A20-9281-3200F42156D5}" dt="2021-07-14T23:55:36.370" v="635"/>
          <ac:picMkLst>
            <pc:docMk/>
            <pc:sldMk cId="39191327" sldId="314"/>
            <ac:picMk id="7" creationId="{B072D3E5-9107-481B-82D2-61674B5886CB}"/>
          </ac:picMkLst>
        </pc:picChg>
        <pc:picChg chg="add mod modCrop">
          <ac:chgData name="Ramaswamy, Mohan  CIV US NDU" userId="de5c121b-d760-4d7c-b60a-e98c45ceeba5" providerId="ADAL" clId="{BC3476B2-7E27-4A20-9281-3200F42156D5}" dt="2021-07-14T23:57:26.048" v="650" actId="14100"/>
          <ac:picMkLst>
            <pc:docMk/>
            <pc:sldMk cId="39191327" sldId="314"/>
            <ac:picMk id="9" creationId="{03A35A9E-2E57-4C39-9FFA-2BDE0EECD8F5}"/>
          </ac:picMkLst>
        </pc:picChg>
      </pc:sldChg>
      <pc:sldChg chg="del">
        <pc:chgData name="Ramaswamy, Mohan  CIV US NDU" userId="de5c121b-d760-4d7c-b60a-e98c45ceeba5" providerId="ADAL" clId="{BC3476B2-7E27-4A20-9281-3200F42156D5}" dt="2021-07-14T22:12:51.232" v="164" actId="47"/>
        <pc:sldMkLst>
          <pc:docMk/>
          <pc:sldMk cId="1581208159" sldId="315"/>
        </pc:sldMkLst>
      </pc:sldChg>
      <pc:sldChg chg="del">
        <pc:chgData name="Ramaswamy, Mohan  CIV US NDU" userId="de5c121b-d760-4d7c-b60a-e98c45ceeba5" providerId="ADAL" clId="{BC3476B2-7E27-4A20-9281-3200F42156D5}" dt="2021-07-14T22:05:47.716" v="157" actId="47"/>
        <pc:sldMkLst>
          <pc:docMk/>
          <pc:sldMk cId="523593379" sldId="316"/>
        </pc:sldMkLst>
      </pc:sldChg>
      <pc:sldChg chg="addSp delSp modSp mod">
        <pc:chgData name="Ramaswamy, Mohan  CIV US NDU" userId="de5c121b-d760-4d7c-b60a-e98c45ceeba5" providerId="ADAL" clId="{BC3476B2-7E27-4A20-9281-3200F42156D5}" dt="2021-07-15T00:03:09.731" v="717" actId="692"/>
        <pc:sldMkLst>
          <pc:docMk/>
          <pc:sldMk cId="2450871371" sldId="319"/>
        </pc:sldMkLst>
        <pc:spChg chg="del mod">
          <ac:chgData name="Ramaswamy, Mohan  CIV US NDU" userId="de5c121b-d760-4d7c-b60a-e98c45ceeba5" providerId="ADAL" clId="{BC3476B2-7E27-4A20-9281-3200F42156D5}" dt="2021-07-15T00:01:12.079" v="656" actId="21"/>
          <ac:spMkLst>
            <pc:docMk/>
            <pc:sldMk cId="2450871371" sldId="319"/>
            <ac:spMk id="3" creationId="{00000000-0000-0000-0000-000000000000}"/>
          </ac:spMkLst>
        </pc:spChg>
        <pc:spChg chg="add mod">
          <ac:chgData name="Ramaswamy, Mohan  CIV US NDU" userId="de5c121b-d760-4d7c-b60a-e98c45ceeba5" providerId="ADAL" clId="{BC3476B2-7E27-4A20-9281-3200F42156D5}" dt="2021-07-15T00:01:50.810" v="703" actId="207"/>
          <ac:spMkLst>
            <pc:docMk/>
            <pc:sldMk cId="2450871371" sldId="319"/>
            <ac:spMk id="8" creationId="{38F6770D-34C0-4E1D-97A2-E0DE1A3EEF12}"/>
          </ac:spMkLst>
        </pc:spChg>
        <pc:spChg chg="add mod">
          <ac:chgData name="Ramaswamy, Mohan  CIV US NDU" userId="de5c121b-d760-4d7c-b60a-e98c45ceeba5" providerId="ADAL" clId="{BC3476B2-7E27-4A20-9281-3200F42156D5}" dt="2021-07-15T00:02:39.494" v="714" actId="692"/>
          <ac:spMkLst>
            <pc:docMk/>
            <pc:sldMk cId="2450871371" sldId="319"/>
            <ac:spMk id="9" creationId="{E5A23F1F-248A-4899-BA93-56FD0FD81581}"/>
          </ac:spMkLst>
        </pc:spChg>
        <pc:picChg chg="del mod">
          <ac:chgData name="Ramaswamy, Mohan  CIV US NDU" userId="de5c121b-d760-4d7c-b60a-e98c45ceeba5" providerId="ADAL" clId="{BC3476B2-7E27-4A20-9281-3200F42156D5}" dt="2021-07-15T00:01:02.996" v="654" actId="478"/>
          <ac:picMkLst>
            <pc:docMk/>
            <pc:sldMk cId="2450871371" sldId="319"/>
            <ac:picMk id="2" creationId="{00000000-0000-0000-0000-000000000000}"/>
          </ac:picMkLst>
        </pc:picChg>
        <pc:picChg chg="add del mod">
          <ac:chgData name="Ramaswamy, Mohan  CIV US NDU" userId="de5c121b-d760-4d7c-b60a-e98c45ceeba5" providerId="ADAL" clId="{BC3476B2-7E27-4A20-9281-3200F42156D5}" dt="2021-07-15T00:02:57.899" v="715" actId="478"/>
          <ac:picMkLst>
            <pc:docMk/>
            <pc:sldMk cId="2450871371" sldId="319"/>
            <ac:picMk id="5" creationId="{B88B4CF6-C0D3-47A0-B919-AD557C8481BD}"/>
          </ac:picMkLst>
        </pc:picChg>
        <pc:picChg chg="add mod">
          <ac:chgData name="Ramaswamy, Mohan  CIV US NDU" userId="de5c121b-d760-4d7c-b60a-e98c45ceeba5" providerId="ADAL" clId="{BC3476B2-7E27-4A20-9281-3200F42156D5}" dt="2021-07-15T00:03:09.731" v="717" actId="692"/>
          <ac:picMkLst>
            <pc:docMk/>
            <pc:sldMk cId="2450871371" sldId="319"/>
            <ac:picMk id="7" creationId="{91258477-3E27-424F-BD94-BB37A9CDFC09}"/>
          </ac:picMkLst>
        </pc:picChg>
      </pc:sldChg>
      <pc:sldChg chg="addSp delSp modSp mod">
        <pc:chgData name="Ramaswamy, Mohan  CIV US NDU" userId="de5c121b-d760-4d7c-b60a-e98c45ceeba5" providerId="ADAL" clId="{BC3476B2-7E27-4A20-9281-3200F42156D5}" dt="2021-07-15T00:11:46.978" v="797" actId="14100"/>
        <pc:sldMkLst>
          <pc:docMk/>
          <pc:sldMk cId="2469673355" sldId="320"/>
        </pc:sldMkLst>
        <pc:spChg chg="mod">
          <ac:chgData name="Ramaswamy, Mohan  CIV US NDU" userId="de5c121b-d760-4d7c-b60a-e98c45ceeba5" providerId="ADAL" clId="{BC3476B2-7E27-4A20-9281-3200F42156D5}" dt="2021-07-15T00:10:43.286" v="785" actId="20577"/>
          <ac:spMkLst>
            <pc:docMk/>
            <pc:sldMk cId="2469673355" sldId="320"/>
            <ac:spMk id="3" creationId="{00000000-0000-0000-0000-000000000000}"/>
          </ac:spMkLst>
        </pc:spChg>
        <pc:spChg chg="mod">
          <ac:chgData name="Ramaswamy, Mohan  CIV US NDU" userId="de5c121b-d760-4d7c-b60a-e98c45ceeba5" providerId="ADAL" clId="{BC3476B2-7E27-4A20-9281-3200F42156D5}" dt="2021-07-15T00:08:31.399" v="758" actId="1036"/>
          <ac:spMkLst>
            <pc:docMk/>
            <pc:sldMk cId="2469673355" sldId="320"/>
            <ac:spMk id="7" creationId="{00000000-0000-0000-0000-000000000000}"/>
          </ac:spMkLst>
        </pc:spChg>
        <pc:spChg chg="mod">
          <ac:chgData name="Ramaswamy, Mohan  CIV US NDU" userId="de5c121b-d760-4d7c-b60a-e98c45ceeba5" providerId="ADAL" clId="{BC3476B2-7E27-4A20-9281-3200F42156D5}" dt="2021-07-14T21:54:50.302" v="99" actId="1036"/>
          <ac:spMkLst>
            <pc:docMk/>
            <pc:sldMk cId="2469673355" sldId="320"/>
            <ac:spMk id="10" creationId="{00000000-0000-0000-0000-000000000000}"/>
          </ac:spMkLst>
        </pc:spChg>
        <pc:spChg chg="mod">
          <ac:chgData name="Ramaswamy, Mohan  CIV US NDU" userId="de5c121b-d760-4d7c-b60a-e98c45ceeba5" providerId="ADAL" clId="{BC3476B2-7E27-4A20-9281-3200F42156D5}" dt="2021-07-14T21:55:21.242" v="102" actId="1076"/>
          <ac:spMkLst>
            <pc:docMk/>
            <pc:sldMk cId="2469673355" sldId="320"/>
            <ac:spMk id="11" creationId="{00000000-0000-0000-0000-000000000000}"/>
          </ac:spMkLst>
        </pc:spChg>
        <pc:spChg chg="add mod">
          <ac:chgData name="Ramaswamy, Mohan  CIV US NDU" userId="de5c121b-d760-4d7c-b60a-e98c45ceeba5" providerId="ADAL" clId="{BC3476B2-7E27-4A20-9281-3200F42156D5}" dt="2021-07-15T00:08:17.927" v="737" actId="1076"/>
          <ac:spMkLst>
            <pc:docMk/>
            <pc:sldMk cId="2469673355" sldId="320"/>
            <ac:spMk id="13" creationId="{8273CCE8-478F-4E97-897C-04CDFC290168}"/>
          </ac:spMkLst>
        </pc:spChg>
        <pc:spChg chg="mod">
          <ac:chgData name="Ramaswamy, Mohan  CIV US NDU" userId="de5c121b-d760-4d7c-b60a-e98c45ceeba5" providerId="ADAL" clId="{BC3476B2-7E27-4A20-9281-3200F42156D5}" dt="2021-07-14T21:55:14.871" v="101" actId="1076"/>
          <ac:spMkLst>
            <pc:docMk/>
            <pc:sldMk cId="2469673355" sldId="320"/>
            <ac:spMk id="15" creationId="{00000000-0000-0000-0000-000000000000}"/>
          </ac:spMkLst>
        </pc:spChg>
        <pc:spChg chg="del mod">
          <ac:chgData name="Ramaswamy, Mohan  CIV US NDU" userId="de5c121b-d760-4d7c-b60a-e98c45ceeba5" providerId="ADAL" clId="{BC3476B2-7E27-4A20-9281-3200F42156D5}" dt="2021-07-14T21:54:17.677" v="54" actId="478"/>
          <ac:spMkLst>
            <pc:docMk/>
            <pc:sldMk cId="2469673355" sldId="320"/>
            <ac:spMk id="16" creationId="{00000000-0000-0000-0000-000000000000}"/>
          </ac:spMkLst>
        </pc:spChg>
        <pc:spChg chg="add mod">
          <ac:chgData name="Ramaswamy, Mohan  CIV US NDU" userId="de5c121b-d760-4d7c-b60a-e98c45ceeba5" providerId="ADAL" clId="{BC3476B2-7E27-4A20-9281-3200F42156D5}" dt="2021-07-15T00:11:46.978" v="797" actId="14100"/>
          <ac:spMkLst>
            <pc:docMk/>
            <pc:sldMk cId="2469673355" sldId="320"/>
            <ac:spMk id="16" creationId="{E2F8A466-7818-40D7-8E86-0F854B6BEBEF}"/>
          </ac:spMkLst>
        </pc:spChg>
        <pc:picChg chg="del mod">
          <ac:chgData name="Ramaswamy, Mohan  CIV US NDU" userId="de5c121b-d760-4d7c-b60a-e98c45ceeba5" providerId="ADAL" clId="{BC3476B2-7E27-4A20-9281-3200F42156D5}" dt="2021-07-14T21:54:01.770" v="52" actId="478"/>
          <ac:picMkLst>
            <pc:docMk/>
            <pc:sldMk cId="2469673355" sldId="320"/>
            <ac:picMk id="2" creationId="{00000000-0000-0000-0000-000000000000}"/>
          </ac:picMkLst>
        </pc:picChg>
        <pc:picChg chg="add mod">
          <ac:chgData name="Ramaswamy, Mohan  CIV US NDU" userId="de5c121b-d760-4d7c-b60a-e98c45ceeba5" providerId="ADAL" clId="{BC3476B2-7E27-4A20-9281-3200F42156D5}" dt="2021-07-15T00:07:45.715" v="733" actId="1076"/>
          <ac:picMkLst>
            <pc:docMk/>
            <pc:sldMk cId="2469673355" sldId="320"/>
            <ac:picMk id="5" creationId="{C9744B8D-022B-40CD-BAFD-AACA150BBBCA}"/>
          </ac:picMkLst>
        </pc:picChg>
        <pc:picChg chg="mod">
          <ac:chgData name="Ramaswamy, Mohan  CIV US NDU" userId="de5c121b-d760-4d7c-b60a-e98c45ceeba5" providerId="ADAL" clId="{BC3476B2-7E27-4A20-9281-3200F42156D5}" dt="2021-07-14T21:55:08.793" v="100" actId="1076"/>
          <ac:picMkLst>
            <pc:docMk/>
            <pc:sldMk cId="2469673355" sldId="320"/>
            <ac:picMk id="9" creationId="{00000000-0000-0000-0000-000000000000}"/>
          </ac:picMkLst>
        </pc:picChg>
        <pc:picChg chg="add mod">
          <ac:chgData name="Ramaswamy, Mohan  CIV US NDU" userId="de5c121b-d760-4d7c-b60a-e98c45ceeba5" providerId="ADAL" clId="{BC3476B2-7E27-4A20-9281-3200F42156D5}" dt="2021-07-15T00:07:35.216" v="730" actId="1076"/>
          <ac:picMkLst>
            <pc:docMk/>
            <pc:sldMk cId="2469673355" sldId="320"/>
            <ac:picMk id="12" creationId="{E9E3629C-920C-4592-985E-FFBCAC9D5AB3}"/>
          </ac:picMkLst>
        </pc:picChg>
        <pc:picChg chg="mod">
          <ac:chgData name="Ramaswamy, Mohan  CIV US NDU" userId="de5c121b-d760-4d7c-b60a-e98c45ceeba5" providerId="ADAL" clId="{BC3476B2-7E27-4A20-9281-3200F42156D5}" dt="2021-07-14T21:55:26.349" v="103" actId="1076"/>
          <ac:picMkLst>
            <pc:docMk/>
            <pc:sldMk cId="2469673355" sldId="320"/>
            <ac:picMk id="14" creationId="{00000000-0000-0000-0000-000000000000}"/>
          </ac:picMkLst>
        </pc:picChg>
      </pc:sldChg>
      <pc:sldChg chg="del">
        <pc:chgData name="Ramaswamy, Mohan  CIV US NDU" userId="de5c121b-d760-4d7c-b60a-e98c45ceeba5" providerId="ADAL" clId="{BC3476B2-7E27-4A20-9281-3200F42156D5}" dt="2021-07-14T22:06:01.085" v="163" actId="47"/>
        <pc:sldMkLst>
          <pc:docMk/>
          <pc:sldMk cId="2632975198" sldId="323"/>
        </pc:sldMkLst>
      </pc:sldChg>
      <pc:sldChg chg="del">
        <pc:chgData name="Ramaswamy, Mohan  CIV US NDU" userId="de5c121b-d760-4d7c-b60a-e98c45ceeba5" providerId="ADAL" clId="{BC3476B2-7E27-4A20-9281-3200F42156D5}" dt="2021-07-14T22:05:51.118" v="158" actId="47"/>
        <pc:sldMkLst>
          <pc:docMk/>
          <pc:sldMk cId="1651247790" sldId="332"/>
        </pc:sldMkLst>
      </pc:sldChg>
      <pc:sldChg chg="del">
        <pc:chgData name="Ramaswamy, Mohan  CIV US NDU" userId="de5c121b-d760-4d7c-b60a-e98c45ceeba5" providerId="ADAL" clId="{BC3476B2-7E27-4A20-9281-3200F42156D5}" dt="2021-07-14T22:05:53.121" v="159" actId="47"/>
        <pc:sldMkLst>
          <pc:docMk/>
          <pc:sldMk cId="1902648018" sldId="333"/>
        </pc:sldMkLst>
      </pc:sldChg>
      <pc:sldChg chg="del">
        <pc:chgData name="Ramaswamy, Mohan  CIV US NDU" userId="de5c121b-d760-4d7c-b60a-e98c45ceeba5" providerId="ADAL" clId="{BC3476B2-7E27-4A20-9281-3200F42156D5}" dt="2021-07-14T22:05:54.791" v="160" actId="47"/>
        <pc:sldMkLst>
          <pc:docMk/>
          <pc:sldMk cId="3486239996" sldId="334"/>
        </pc:sldMkLst>
      </pc:sldChg>
      <pc:sldChg chg="del">
        <pc:chgData name="Ramaswamy, Mohan  CIV US NDU" userId="de5c121b-d760-4d7c-b60a-e98c45ceeba5" providerId="ADAL" clId="{BC3476B2-7E27-4A20-9281-3200F42156D5}" dt="2021-07-14T22:05:56.755" v="161" actId="47"/>
        <pc:sldMkLst>
          <pc:docMk/>
          <pc:sldMk cId="273555645" sldId="335"/>
        </pc:sldMkLst>
      </pc:sldChg>
      <pc:sldChg chg="del">
        <pc:chgData name="Ramaswamy, Mohan  CIV US NDU" userId="de5c121b-d760-4d7c-b60a-e98c45ceeba5" providerId="ADAL" clId="{BC3476B2-7E27-4A20-9281-3200F42156D5}" dt="2021-07-14T22:05:58.378" v="162" actId="47"/>
        <pc:sldMkLst>
          <pc:docMk/>
          <pc:sldMk cId="370329960" sldId="336"/>
        </pc:sldMkLst>
      </pc:sldChg>
      <pc:sldChg chg="addSp delSp modSp mod">
        <pc:chgData name="Ramaswamy, Mohan  CIV US NDU" userId="de5c121b-d760-4d7c-b60a-e98c45ceeba5" providerId="ADAL" clId="{BC3476B2-7E27-4A20-9281-3200F42156D5}" dt="2021-07-14T23:35:58.887" v="538" actId="1076"/>
        <pc:sldMkLst>
          <pc:docMk/>
          <pc:sldMk cId="2277109626" sldId="338"/>
        </pc:sldMkLst>
        <pc:spChg chg="add mod">
          <ac:chgData name="Ramaswamy, Mohan  CIV US NDU" userId="de5c121b-d760-4d7c-b60a-e98c45ceeba5" providerId="ADAL" clId="{BC3476B2-7E27-4A20-9281-3200F42156D5}" dt="2021-07-14T23:29:13.631" v="428" actId="1038"/>
          <ac:spMkLst>
            <pc:docMk/>
            <pc:sldMk cId="2277109626" sldId="338"/>
            <ac:spMk id="4" creationId="{632D9050-2197-4EDD-A92C-447885731587}"/>
          </ac:spMkLst>
        </pc:spChg>
        <pc:picChg chg="mod">
          <ac:chgData name="Ramaswamy, Mohan  CIV US NDU" userId="de5c121b-d760-4d7c-b60a-e98c45ceeba5" providerId="ADAL" clId="{BC3476B2-7E27-4A20-9281-3200F42156D5}" dt="2021-07-14T23:27:17.056" v="331" actId="1038"/>
          <ac:picMkLst>
            <pc:docMk/>
            <pc:sldMk cId="2277109626" sldId="338"/>
            <ac:picMk id="8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27:17.056" v="331" actId="1038"/>
          <ac:picMkLst>
            <pc:docMk/>
            <pc:sldMk cId="2277109626" sldId="338"/>
            <ac:picMk id="9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27:17.056" v="331" actId="1038"/>
          <ac:picMkLst>
            <pc:docMk/>
            <pc:sldMk cId="2277109626" sldId="338"/>
            <ac:picMk id="10" creationId="{00000000-0000-0000-0000-000000000000}"/>
          </ac:picMkLst>
        </pc:picChg>
        <pc:picChg chg="del">
          <ac:chgData name="Ramaswamy, Mohan  CIV US NDU" userId="de5c121b-d760-4d7c-b60a-e98c45ceeba5" providerId="ADAL" clId="{BC3476B2-7E27-4A20-9281-3200F42156D5}" dt="2021-07-14T21:55:48.184" v="104" actId="478"/>
          <ac:picMkLst>
            <pc:docMk/>
            <pc:sldMk cId="2277109626" sldId="338"/>
            <ac:picMk id="11" creationId="{00000000-0000-0000-0000-000000000000}"/>
          </ac:picMkLst>
        </pc:picChg>
        <pc:picChg chg="del">
          <ac:chgData name="Ramaswamy, Mohan  CIV US NDU" userId="de5c121b-d760-4d7c-b60a-e98c45ceeba5" providerId="ADAL" clId="{BC3476B2-7E27-4A20-9281-3200F42156D5}" dt="2021-07-14T21:55:50.731" v="105" actId="478"/>
          <ac:picMkLst>
            <pc:docMk/>
            <pc:sldMk cId="2277109626" sldId="338"/>
            <ac:picMk id="12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30:28.930" v="512" actId="1076"/>
          <ac:picMkLst>
            <pc:docMk/>
            <pc:sldMk cId="2277109626" sldId="338"/>
            <ac:picMk id="13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30:39.617" v="514" actId="1076"/>
          <ac:picMkLst>
            <pc:docMk/>
            <pc:sldMk cId="2277109626" sldId="338"/>
            <ac:picMk id="14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30:41.917" v="515" actId="1076"/>
          <ac:picMkLst>
            <pc:docMk/>
            <pc:sldMk cId="2277109626" sldId="338"/>
            <ac:picMk id="15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30:14.129" v="491" actId="1037"/>
          <ac:picMkLst>
            <pc:docMk/>
            <pc:sldMk cId="2277109626" sldId="338"/>
            <ac:picMk id="16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30:59.167" v="517" actId="1076"/>
          <ac:picMkLst>
            <pc:docMk/>
            <pc:sldMk cId="2277109626" sldId="338"/>
            <ac:picMk id="17" creationId="{00000000-0000-0000-0000-000000000000}"/>
          </ac:picMkLst>
        </pc:picChg>
        <pc:picChg chg="mod">
          <ac:chgData name="Ramaswamy, Mohan  CIV US NDU" userId="de5c121b-d760-4d7c-b60a-e98c45ceeba5" providerId="ADAL" clId="{BC3476B2-7E27-4A20-9281-3200F42156D5}" dt="2021-07-14T23:30:25.300" v="511" actId="1076"/>
          <ac:picMkLst>
            <pc:docMk/>
            <pc:sldMk cId="2277109626" sldId="338"/>
            <ac:picMk id="18" creationId="{00000000-0000-0000-0000-000000000000}"/>
          </ac:picMkLst>
        </pc:picChg>
        <pc:picChg chg="add mod modCrop">
          <ac:chgData name="Ramaswamy, Mohan  CIV US NDU" userId="de5c121b-d760-4d7c-b60a-e98c45ceeba5" providerId="ADAL" clId="{BC3476B2-7E27-4A20-9281-3200F42156D5}" dt="2021-07-14T23:30:55.160" v="516" actId="1076"/>
          <ac:picMkLst>
            <pc:docMk/>
            <pc:sldMk cId="2277109626" sldId="338"/>
            <ac:picMk id="19" creationId="{6358A0FF-5D4E-4D00-8BB6-87A777C182A2}"/>
          </ac:picMkLst>
        </pc:picChg>
        <pc:picChg chg="add mod">
          <ac:chgData name="Ramaswamy, Mohan  CIV US NDU" userId="de5c121b-d760-4d7c-b60a-e98c45ceeba5" providerId="ADAL" clId="{BC3476B2-7E27-4A20-9281-3200F42156D5}" dt="2021-07-14T23:31:07.163" v="518" actId="1076"/>
          <ac:picMkLst>
            <pc:docMk/>
            <pc:sldMk cId="2277109626" sldId="338"/>
            <ac:picMk id="20" creationId="{10D02E8B-10AA-4D06-A1DD-4185CBAD7096}"/>
          </ac:picMkLst>
        </pc:picChg>
        <pc:picChg chg="add mod">
          <ac:chgData name="Ramaswamy, Mohan  CIV US NDU" userId="de5c121b-d760-4d7c-b60a-e98c45ceeba5" providerId="ADAL" clId="{BC3476B2-7E27-4A20-9281-3200F42156D5}" dt="2021-07-14T23:35:30.153" v="534" actId="1076"/>
          <ac:picMkLst>
            <pc:docMk/>
            <pc:sldMk cId="2277109626" sldId="338"/>
            <ac:picMk id="21" creationId="{B65197D4-EA8D-4F4C-9AEA-70AC5B3948AC}"/>
          </ac:picMkLst>
        </pc:picChg>
        <pc:picChg chg="add mod">
          <ac:chgData name="Ramaswamy, Mohan  CIV US NDU" userId="de5c121b-d760-4d7c-b60a-e98c45ceeba5" providerId="ADAL" clId="{BC3476B2-7E27-4A20-9281-3200F42156D5}" dt="2021-07-14T23:35:58.887" v="538" actId="1076"/>
          <ac:picMkLst>
            <pc:docMk/>
            <pc:sldMk cId="2277109626" sldId="338"/>
            <ac:picMk id="22" creationId="{7F31278A-E569-4B96-AF06-93B3C9E625E2}"/>
          </ac:picMkLst>
        </pc:picChg>
        <pc:picChg chg="add mod">
          <ac:chgData name="Ramaswamy, Mohan  CIV US NDU" userId="de5c121b-d760-4d7c-b60a-e98c45ceeba5" providerId="ADAL" clId="{BC3476B2-7E27-4A20-9281-3200F42156D5}" dt="2021-07-14T23:35:55.386" v="537" actId="1076"/>
          <ac:picMkLst>
            <pc:docMk/>
            <pc:sldMk cId="2277109626" sldId="338"/>
            <ac:picMk id="23" creationId="{2204201A-7ABB-4722-AF43-3570CD17E9C5}"/>
          </ac:picMkLst>
        </pc:picChg>
      </pc:sldChg>
    </pc:docChg>
  </pc:docChgLst>
  <pc:docChgLst>
    <pc:chgData name="Ramaswamy, Mohan  CIV US NDU" userId="S::mohan.ramaswamy.civ@ndu.edu::de5c121b-d760-4d7c-b60a-e98c45ceeba5" providerId="AD" clId="Web-{209147C2-26DF-41BF-9DE0-CBEC9F92E709}"/>
    <pc:docChg chg="modSld">
      <pc:chgData name="Ramaswamy, Mohan  CIV US NDU" userId="S::mohan.ramaswamy.civ@ndu.edu::de5c121b-d760-4d7c-b60a-e98c45ceeba5" providerId="AD" clId="Web-{209147C2-26DF-41BF-9DE0-CBEC9F92E709}" dt="2021-08-03T11:04:51.703" v="5"/>
      <pc:docMkLst>
        <pc:docMk/>
      </pc:docMkLst>
      <pc:sldChg chg="modSp">
        <pc:chgData name="Ramaswamy, Mohan  CIV US NDU" userId="S::mohan.ramaswamy.civ@ndu.edu::de5c121b-d760-4d7c-b60a-e98c45ceeba5" providerId="AD" clId="Web-{209147C2-26DF-41BF-9DE0-CBEC9F92E709}" dt="2021-08-03T11:04:51.703" v="5"/>
        <pc:sldMkLst>
          <pc:docMk/>
          <pc:sldMk cId="3742166954" sldId="331"/>
        </pc:sldMkLst>
        <pc:graphicFrameChg chg="mod modGraphic">
          <ac:chgData name="Ramaswamy, Mohan  CIV US NDU" userId="S::mohan.ramaswamy.civ@ndu.edu::de5c121b-d760-4d7c-b60a-e98c45ceeba5" providerId="AD" clId="Web-{209147C2-26DF-41BF-9DE0-CBEC9F92E709}" dt="2021-08-03T11:04:51.703" v="5"/>
          <ac:graphicFrameMkLst>
            <pc:docMk/>
            <pc:sldMk cId="3742166954" sldId="331"/>
            <ac:graphicFrameMk id="2" creationId="{00000000-0000-0000-0000-000000000000}"/>
          </ac:graphicFrameMkLst>
        </pc:graphicFrameChg>
      </pc:sldChg>
    </pc:docChg>
  </pc:docChgLst>
  <pc:docChgLst>
    <pc:chgData name="Ramaswamy, Mohan  CIV US NDU" userId="S::mohan.ramaswamy.civ@ndu.edu::de5c121b-d760-4d7c-b60a-e98c45ceeba5" providerId="AD" clId="Web-{0E8633A2-A9A7-450F-8403-D32EF0562F9A}"/>
    <pc:docChg chg="modSld">
      <pc:chgData name="Ramaswamy, Mohan  CIV US NDU" userId="S::mohan.ramaswamy.civ@ndu.edu::de5c121b-d760-4d7c-b60a-e98c45ceeba5" providerId="AD" clId="Web-{0E8633A2-A9A7-450F-8403-D32EF0562F9A}" dt="2022-07-22T11:53:44.240" v="36" actId="1076"/>
      <pc:docMkLst>
        <pc:docMk/>
      </pc:docMkLst>
      <pc:sldChg chg="modSp">
        <pc:chgData name="Ramaswamy, Mohan  CIV US NDU" userId="S::mohan.ramaswamy.civ@ndu.edu::de5c121b-d760-4d7c-b60a-e98c45ceeba5" providerId="AD" clId="Web-{0E8633A2-A9A7-450F-8403-D32EF0562F9A}" dt="2022-07-22T11:53:44.240" v="36" actId="1076"/>
        <pc:sldMkLst>
          <pc:docMk/>
          <pc:sldMk cId="2371520862" sldId="280"/>
        </pc:sldMkLst>
        <pc:spChg chg="mod">
          <ac:chgData name="Ramaswamy, Mohan  CIV US NDU" userId="S::mohan.ramaswamy.civ@ndu.edu::de5c121b-d760-4d7c-b60a-e98c45ceeba5" providerId="AD" clId="Web-{0E8633A2-A9A7-450F-8403-D32EF0562F9A}" dt="2022-07-22T11:53:44.240" v="36" actId="1076"/>
          <ac:spMkLst>
            <pc:docMk/>
            <pc:sldMk cId="2371520862" sldId="280"/>
            <ac:spMk id="3" creationId="{00000000-0000-0000-0000-000000000000}"/>
          </ac:spMkLst>
        </pc:spChg>
      </pc:sldChg>
      <pc:sldChg chg="modSp">
        <pc:chgData name="Ramaswamy, Mohan  CIV US NDU" userId="S::mohan.ramaswamy.civ@ndu.edu::de5c121b-d760-4d7c-b60a-e98c45ceeba5" providerId="AD" clId="Web-{0E8633A2-A9A7-450F-8403-D32EF0562F9A}" dt="2022-07-22T11:53:11.395" v="33"/>
        <pc:sldMkLst>
          <pc:docMk/>
          <pc:sldMk cId="3742166954" sldId="331"/>
        </pc:sldMkLst>
        <pc:graphicFrameChg chg="mod modGraphic">
          <ac:chgData name="Ramaswamy, Mohan  CIV US NDU" userId="S::mohan.ramaswamy.civ@ndu.edu::de5c121b-d760-4d7c-b60a-e98c45ceeba5" providerId="AD" clId="Web-{0E8633A2-A9A7-450F-8403-D32EF0562F9A}" dt="2022-07-22T11:53:11.395" v="33"/>
          <ac:graphicFrameMkLst>
            <pc:docMk/>
            <pc:sldMk cId="3742166954" sldId="331"/>
            <ac:graphicFrameMk id="2" creationId="{00000000-0000-0000-0000-000000000000}"/>
          </ac:graphicFrameMkLst>
        </pc:graphicFrameChg>
      </pc:sldChg>
    </pc:docChg>
  </pc:docChgLst>
  <pc:docChgLst>
    <pc:chgData name="Ramaswamy, Mohan  CIV US NDU" userId="de5c121b-d760-4d7c-b60a-e98c45ceeba5" providerId="ADAL" clId="{02521504-4409-4CE9-BC25-5C4F208A9FEC}"/>
    <pc:docChg chg="undo custSel modSld">
      <pc:chgData name="Ramaswamy, Mohan  CIV US NDU" userId="de5c121b-d760-4d7c-b60a-e98c45ceeba5" providerId="ADAL" clId="{02521504-4409-4CE9-BC25-5C4F208A9FEC}" dt="2022-07-19T15:46:48.061" v="359"/>
      <pc:docMkLst>
        <pc:docMk/>
      </pc:docMkLst>
      <pc:sldChg chg="modSp mod">
        <pc:chgData name="Ramaswamy, Mohan  CIV US NDU" userId="de5c121b-d760-4d7c-b60a-e98c45ceeba5" providerId="ADAL" clId="{02521504-4409-4CE9-BC25-5C4F208A9FEC}" dt="2022-07-19T13:32:10.636" v="189" actId="255"/>
        <pc:sldMkLst>
          <pc:docMk/>
          <pc:sldMk cId="2371520862" sldId="280"/>
        </pc:sldMkLst>
        <pc:spChg chg="mod">
          <ac:chgData name="Ramaswamy, Mohan  CIV US NDU" userId="de5c121b-d760-4d7c-b60a-e98c45ceeba5" providerId="ADAL" clId="{02521504-4409-4CE9-BC25-5C4F208A9FEC}" dt="2022-07-19T13:32:10.636" v="189" actId="255"/>
          <ac:spMkLst>
            <pc:docMk/>
            <pc:sldMk cId="2371520862" sldId="280"/>
            <ac:spMk id="3" creationId="{00000000-0000-0000-0000-000000000000}"/>
          </ac:spMkLst>
        </pc:spChg>
      </pc:sldChg>
      <pc:sldChg chg="addSp delSp modSp mod">
        <pc:chgData name="Ramaswamy, Mohan  CIV US NDU" userId="de5c121b-d760-4d7c-b60a-e98c45ceeba5" providerId="ADAL" clId="{02521504-4409-4CE9-BC25-5C4F208A9FEC}" dt="2022-07-19T13:26:07.365" v="65"/>
        <pc:sldMkLst>
          <pc:docMk/>
          <pc:sldMk cId="724214448" sldId="298"/>
        </pc:sldMkLst>
        <pc:spChg chg="add del">
          <ac:chgData name="Ramaswamy, Mohan  CIV US NDU" userId="de5c121b-d760-4d7c-b60a-e98c45ceeba5" providerId="ADAL" clId="{02521504-4409-4CE9-BC25-5C4F208A9FEC}" dt="2022-07-19T13:21:06.032" v="2" actId="478"/>
          <ac:spMkLst>
            <pc:docMk/>
            <pc:sldMk cId="724214448" sldId="298"/>
            <ac:spMk id="2" creationId="{EE72BECE-F0A2-A305-0ED6-5E7C6CB76F80}"/>
          </ac:spMkLst>
        </pc:spChg>
        <pc:spChg chg="mod">
          <ac:chgData name="Ramaswamy, Mohan  CIV US NDU" userId="de5c121b-d760-4d7c-b60a-e98c45ceeba5" providerId="ADAL" clId="{02521504-4409-4CE9-BC25-5C4F208A9FEC}" dt="2022-07-19T13:22:23.745" v="14" actId="27636"/>
          <ac:spMkLst>
            <pc:docMk/>
            <pc:sldMk cId="724214448" sldId="298"/>
            <ac:spMk id="4" creationId="{00000000-0000-0000-0000-000000000000}"/>
          </ac:spMkLst>
        </pc:spChg>
        <pc:spChg chg="add del">
          <ac:chgData name="Ramaswamy, Mohan  CIV US NDU" userId="de5c121b-d760-4d7c-b60a-e98c45ceeba5" providerId="ADAL" clId="{02521504-4409-4CE9-BC25-5C4F208A9FEC}" dt="2022-07-19T13:21:19.881" v="4" actId="478"/>
          <ac:spMkLst>
            <pc:docMk/>
            <pc:sldMk cId="724214448" sldId="298"/>
            <ac:spMk id="5" creationId="{D515CF24-1D75-3D11-7B4D-464645A6EE26}"/>
          </ac:spMkLst>
        </pc:spChg>
        <pc:spChg chg="add del">
          <ac:chgData name="Ramaswamy, Mohan  CIV US NDU" userId="de5c121b-d760-4d7c-b60a-e98c45ceeba5" providerId="ADAL" clId="{02521504-4409-4CE9-BC25-5C4F208A9FEC}" dt="2022-07-19T13:21:40.594" v="6" actId="478"/>
          <ac:spMkLst>
            <pc:docMk/>
            <pc:sldMk cId="724214448" sldId="298"/>
            <ac:spMk id="6" creationId="{CF1566C9-C689-5760-85D8-18794EF134FC}"/>
          </ac:spMkLst>
        </pc:spChg>
        <pc:picChg chg="add del mod">
          <ac:chgData name="Ramaswamy, Mohan  CIV US NDU" userId="de5c121b-d760-4d7c-b60a-e98c45ceeba5" providerId="ADAL" clId="{02521504-4409-4CE9-BC25-5C4F208A9FEC}" dt="2022-07-19T13:25:28.263" v="55" actId="478"/>
          <ac:picMkLst>
            <pc:docMk/>
            <pc:sldMk cId="724214448" sldId="298"/>
            <ac:picMk id="8" creationId="{73BF1261-D750-6DE3-839E-5E0AD5446FAB}"/>
          </ac:picMkLst>
        </pc:picChg>
        <pc:picChg chg="add mod">
          <ac:chgData name="Ramaswamy, Mohan  CIV US NDU" userId="de5c121b-d760-4d7c-b60a-e98c45ceeba5" providerId="ADAL" clId="{02521504-4409-4CE9-BC25-5C4F208A9FEC}" dt="2022-07-19T13:26:07.365" v="65"/>
          <ac:picMkLst>
            <pc:docMk/>
            <pc:sldMk cId="724214448" sldId="298"/>
            <ac:picMk id="10" creationId="{1F13A16F-9E45-B55B-39B0-DDBCFE9E3A02}"/>
          </ac:picMkLst>
        </pc:picChg>
      </pc:sldChg>
      <pc:sldChg chg="addSp delSp modSp mod">
        <pc:chgData name="Ramaswamy, Mohan  CIV US NDU" userId="de5c121b-d760-4d7c-b60a-e98c45ceeba5" providerId="ADAL" clId="{02521504-4409-4CE9-BC25-5C4F208A9FEC}" dt="2022-07-19T13:37:06.495" v="250"/>
        <pc:sldMkLst>
          <pc:docMk/>
          <pc:sldMk cId="3776273255" sldId="301"/>
        </pc:sldMkLst>
        <pc:picChg chg="del mod">
          <ac:chgData name="Ramaswamy, Mohan  CIV US NDU" userId="de5c121b-d760-4d7c-b60a-e98c45ceeba5" providerId="ADAL" clId="{02521504-4409-4CE9-BC25-5C4F208A9FEC}" dt="2022-07-19T13:36:45.426" v="247" actId="478"/>
          <ac:picMkLst>
            <pc:docMk/>
            <pc:sldMk cId="3776273255" sldId="301"/>
            <ac:picMk id="4" creationId="{D148C6F1-35E2-5D27-948E-0D8D76D929F7}"/>
          </ac:picMkLst>
        </pc:picChg>
        <pc:picChg chg="add mod">
          <ac:chgData name="Ramaswamy, Mohan  CIV US NDU" userId="de5c121b-d760-4d7c-b60a-e98c45ceeba5" providerId="ADAL" clId="{02521504-4409-4CE9-BC25-5C4F208A9FEC}" dt="2022-07-19T13:37:06.495" v="250"/>
          <ac:picMkLst>
            <pc:docMk/>
            <pc:sldMk cId="3776273255" sldId="301"/>
            <ac:picMk id="6" creationId="{E7A2C5B7-C42E-A01B-B748-90E7916B5FDF}"/>
          </ac:picMkLst>
        </pc:picChg>
      </pc:sldChg>
      <pc:sldChg chg="modSp mod">
        <pc:chgData name="Ramaswamy, Mohan  CIV US NDU" userId="de5c121b-d760-4d7c-b60a-e98c45ceeba5" providerId="ADAL" clId="{02521504-4409-4CE9-BC25-5C4F208A9FEC}" dt="2022-07-19T15:46:48.061" v="359"/>
        <pc:sldMkLst>
          <pc:docMk/>
          <pc:sldMk cId="1100611288" sldId="304"/>
        </pc:sldMkLst>
        <pc:picChg chg="mod">
          <ac:chgData name="Ramaswamy, Mohan  CIV US NDU" userId="de5c121b-d760-4d7c-b60a-e98c45ceeba5" providerId="ADAL" clId="{02521504-4409-4CE9-BC25-5C4F208A9FEC}" dt="2022-07-19T13:32:54.551" v="234" actId="14100"/>
          <ac:picMkLst>
            <pc:docMk/>
            <pc:sldMk cId="1100611288" sldId="304"/>
            <ac:picMk id="4" creationId="{F50D799C-7E22-6AF7-5225-47BD412F215A}"/>
          </ac:picMkLst>
        </pc:picChg>
        <pc:picChg chg="mod">
          <ac:chgData name="Ramaswamy, Mohan  CIV US NDU" userId="de5c121b-d760-4d7c-b60a-e98c45ceeba5" providerId="ADAL" clId="{02521504-4409-4CE9-BC25-5C4F208A9FEC}" dt="2022-07-19T13:37:23.210" v="252"/>
          <ac:picMkLst>
            <pc:docMk/>
            <pc:sldMk cId="1100611288" sldId="304"/>
            <ac:picMk id="5" creationId="{34F2CBE5-7BC1-CCB3-FF89-21DB42143BDE}"/>
          </ac:picMkLst>
        </pc:picChg>
        <pc:picChg chg="mod">
          <ac:chgData name="Ramaswamy, Mohan  CIV US NDU" userId="de5c121b-d760-4d7c-b60a-e98c45ceeba5" providerId="ADAL" clId="{02521504-4409-4CE9-BC25-5C4F208A9FEC}" dt="2022-07-19T15:46:48.061" v="359"/>
          <ac:picMkLst>
            <pc:docMk/>
            <pc:sldMk cId="1100611288" sldId="304"/>
            <ac:picMk id="6" creationId="{24AC8E82-199E-9F3C-ABA5-C25EFBFFEB85}"/>
          </ac:picMkLst>
        </pc:picChg>
        <pc:picChg chg="mod">
          <ac:chgData name="Ramaswamy, Mohan  CIV US NDU" userId="de5c121b-d760-4d7c-b60a-e98c45ceeba5" providerId="ADAL" clId="{02521504-4409-4CE9-BC25-5C4F208A9FEC}" dt="2022-07-19T13:37:27.344" v="253"/>
          <ac:picMkLst>
            <pc:docMk/>
            <pc:sldMk cId="1100611288" sldId="304"/>
            <ac:picMk id="7" creationId="{D24662B1-9CF3-526D-34B3-50E52BF811CD}"/>
          </ac:picMkLst>
        </pc:picChg>
      </pc:sldChg>
      <pc:sldChg chg="addSp delSp modSp mod">
        <pc:chgData name="Ramaswamy, Mohan  CIV US NDU" userId="de5c121b-d760-4d7c-b60a-e98c45ceeba5" providerId="ADAL" clId="{02521504-4409-4CE9-BC25-5C4F208A9FEC}" dt="2022-07-19T13:46:44.626" v="347" actId="1035"/>
        <pc:sldMkLst>
          <pc:docMk/>
          <pc:sldMk cId="3556185121" sldId="309"/>
        </pc:sldMkLst>
        <pc:spChg chg="mod">
          <ac:chgData name="Ramaswamy, Mohan  CIV US NDU" userId="de5c121b-d760-4d7c-b60a-e98c45ceeba5" providerId="ADAL" clId="{02521504-4409-4CE9-BC25-5C4F208A9FEC}" dt="2022-07-19T13:46:44.626" v="347" actId="1035"/>
          <ac:spMkLst>
            <pc:docMk/>
            <pc:sldMk cId="3556185121" sldId="309"/>
            <ac:spMk id="2" creationId="{00000000-0000-0000-0000-000000000000}"/>
          </ac:spMkLst>
        </pc:spChg>
        <pc:spChg chg="mod">
          <ac:chgData name="Ramaswamy, Mohan  CIV US NDU" userId="de5c121b-d760-4d7c-b60a-e98c45ceeba5" providerId="ADAL" clId="{02521504-4409-4CE9-BC25-5C4F208A9FEC}" dt="2022-07-19T13:45:45.859" v="342" actId="207"/>
          <ac:spMkLst>
            <pc:docMk/>
            <pc:sldMk cId="3556185121" sldId="309"/>
            <ac:spMk id="6" creationId="{00000000-0000-0000-0000-000000000000}"/>
          </ac:spMkLst>
        </pc:spChg>
        <pc:spChg chg="mod">
          <ac:chgData name="Ramaswamy, Mohan  CIV US NDU" userId="de5c121b-d760-4d7c-b60a-e98c45ceeba5" providerId="ADAL" clId="{02521504-4409-4CE9-BC25-5C4F208A9FEC}" dt="2022-07-19T13:46:30.720" v="345" actId="14100"/>
          <ac:spMkLst>
            <pc:docMk/>
            <pc:sldMk cId="3556185121" sldId="309"/>
            <ac:spMk id="7" creationId="{00000000-0000-0000-0000-000000000000}"/>
          </ac:spMkLst>
        </pc:spChg>
        <pc:picChg chg="del mod">
          <ac:chgData name="Ramaswamy, Mohan  CIV US NDU" userId="de5c121b-d760-4d7c-b60a-e98c45ceeba5" providerId="ADAL" clId="{02521504-4409-4CE9-BC25-5C4F208A9FEC}" dt="2022-07-19T13:40:53.307" v="281" actId="478"/>
          <ac:picMkLst>
            <pc:docMk/>
            <pc:sldMk cId="3556185121" sldId="309"/>
            <ac:picMk id="3" creationId="{87D6F407-545D-FE36-CD0A-8F924D60EE40}"/>
          </ac:picMkLst>
        </pc:picChg>
        <pc:picChg chg="add mod">
          <ac:chgData name="Ramaswamy, Mohan  CIV US NDU" userId="de5c121b-d760-4d7c-b60a-e98c45ceeba5" providerId="ADAL" clId="{02521504-4409-4CE9-BC25-5C4F208A9FEC}" dt="2022-07-19T13:45:12" v="339" actId="14100"/>
          <ac:picMkLst>
            <pc:docMk/>
            <pc:sldMk cId="3556185121" sldId="309"/>
            <ac:picMk id="5" creationId="{35DF3761-3B74-2D61-4427-D2F391625F46}"/>
          </ac:picMkLst>
        </pc:picChg>
      </pc:sldChg>
      <pc:sldChg chg="addSp delSp modSp mod">
        <pc:chgData name="Ramaswamy, Mohan  CIV US NDU" userId="de5c121b-d760-4d7c-b60a-e98c45ceeba5" providerId="ADAL" clId="{02521504-4409-4CE9-BC25-5C4F208A9FEC}" dt="2022-07-19T15:46:14.103" v="358" actId="1037"/>
        <pc:sldMkLst>
          <pc:docMk/>
          <pc:sldMk cId="2469673355" sldId="320"/>
        </pc:sldMkLst>
        <pc:spChg chg="mod">
          <ac:chgData name="Ramaswamy, Mohan  CIV US NDU" userId="de5c121b-d760-4d7c-b60a-e98c45ceeba5" providerId="ADAL" clId="{02521504-4409-4CE9-BC25-5C4F208A9FEC}" dt="2022-07-19T15:38:48.466" v="348" actId="1076"/>
          <ac:spMkLst>
            <pc:docMk/>
            <pc:sldMk cId="2469673355" sldId="320"/>
            <ac:spMk id="13" creationId="{8273CCE8-478F-4E97-897C-04CDFC290168}"/>
          </ac:spMkLst>
        </pc:spChg>
        <pc:spChg chg="mod">
          <ac:chgData name="Ramaswamy, Mohan  CIV US NDU" userId="de5c121b-d760-4d7c-b60a-e98c45ceeba5" providerId="ADAL" clId="{02521504-4409-4CE9-BC25-5C4F208A9FEC}" dt="2022-07-19T15:46:14.103" v="358" actId="1037"/>
          <ac:spMkLst>
            <pc:docMk/>
            <pc:sldMk cId="2469673355" sldId="320"/>
            <ac:spMk id="17" creationId="{8C4D5158-4F24-3907-7953-2B5758516569}"/>
          </ac:spMkLst>
        </pc:spChg>
        <pc:picChg chg="add del">
          <ac:chgData name="Ramaswamy, Mohan  CIV US NDU" userId="de5c121b-d760-4d7c-b60a-e98c45ceeba5" providerId="ADAL" clId="{02521504-4409-4CE9-BC25-5C4F208A9FEC}" dt="2022-07-19T15:40:20.308" v="350" actId="22"/>
          <ac:picMkLst>
            <pc:docMk/>
            <pc:sldMk cId="2469673355" sldId="320"/>
            <ac:picMk id="19" creationId="{536E070C-7F60-1A77-C4A2-018220245230}"/>
          </ac:picMkLst>
        </pc:picChg>
      </pc:sldChg>
      <pc:sldChg chg="modSp mod">
        <pc:chgData name="Ramaswamy, Mohan  CIV US NDU" userId="de5c121b-d760-4d7c-b60a-e98c45ceeba5" providerId="ADAL" clId="{02521504-4409-4CE9-BC25-5C4F208A9FEC}" dt="2022-07-19T13:31:50.423" v="188" actId="6549"/>
        <pc:sldMkLst>
          <pc:docMk/>
          <pc:sldMk cId="3742166954" sldId="331"/>
        </pc:sldMkLst>
        <pc:spChg chg="mod">
          <ac:chgData name="Ramaswamy, Mohan  CIV US NDU" userId="de5c121b-d760-4d7c-b60a-e98c45ceeba5" providerId="ADAL" clId="{02521504-4409-4CE9-BC25-5C4F208A9FEC}" dt="2022-07-19T13:31:50.423" v="188" actId="6549"/>
          <ac:spMkLst>
            <pc:docMk/>
            <pc:sldMk cId="3742166954" sldId="331"/>
            <ac:spMk id="3" creationId="{00000000-0000-0000-0000-000000000000}"/>
          </ac:spMkLst>
        </pc:spChg>
      </pc:sldChg>
      <pc:sldChg chg="modSp mod">
        <pc:chgData name="Ramaswamy, Mohan  CIV US NDU" userId="de5c121b-d760-4d7c-b60a-e98c45ceeba5" providerId="ADAL" clId="{02521504-4409-4CE9-BC25-5C4F208A9FEC}" dt="2022-07-19T13:32:33.040" v="233" actId="1038"/>
        <pc:sldMkLst>
          <pc:docMk/>
          <pc:sldMk cId="810952142" sldId="337"/>
        </pc:sldMkLst>
        <pc:spChg chg="mod">
          <ac:chgData name="Ramaswamy, Mohan  CIV US NDU" userId="de5c121b-d760-4d7c-b60a-e98c45ceeba5" providerId="ADAL" clId="{02521504-4409-4CE9-BC25-5C4F208A9FEC}" dt="2022-07-19T13:32:33.040" v="233" actId="1038"/>
          <ac:spMkLst>
            <pc:docMk/>
            <pc:sldMk cId="810952142" sldId="337"/>
            <ac:spMk id="7" creationId="{00000000-0000-0000-0000-000000000000}"/>
          </ac:spMkLst>
        </pc:spChg>
      </pc:sldChg>
      <pc:sldChg chg="addSp delSp modSp mod">
        <pc:chgData name="Ramaswamy, Mohan  CIV US NDU" userId="de5c121b-d760-4d7c-b60a-e98c45ceeba5" providerId="ADAL" clId="{02521504-4409-4CE9-BC25-5C4F208A9FEC}" dt="2022-07-19T13:31:24.953" v="178" actId="478"/>
        <pc:sldMkLst>
          <pc:docMk/>
          <pc:sldMk cId="2277109626" sldId="338"/>
        </pc:sldMkLst>
        <pc:spChg chg="del">
          <ac:chgData name="Ramaswamy, Mohan  CIV US NDU" userId="de5c121b-d760-4d7c-b60a-e98c45ceeba5" providerId="ADAL" clId="{02521504-4409-4CE9-BC25-5C4F208A9FEC}" dt="2022-07-19T13:31:24.953" v="178" actId="478"/>
          <ac:spMkLst>
            <pc:docMk/>
            <pc:sldMk cId="2277109626" sldId="338"/>
            <ac:spMk id="2" creationId="{00000000-0000-0000-0000-000000000000}"/>
          </ac:spMkLst>
        </pc:spChg>
        <pc:spChg chg="del">
          <ac:chgData name="Ramaswamy, Mohan  CIV US NDU" userId="de5c121b-d760-4d7c-b60a-e98c45ceeba5" providerId="ADAL" clId="{02521504-4409-4CE9-BC25-5C4F208A9FEC}" dt="2022-07-19T13:31:10.274" v="177" actId="478"/>
          <ac:spMkLst>
            <pc:docMk/>
            <pc:sldMk cId="2277109626" sldId="338"/>
            <ac:spMk id="7" creationId="{00000000-0000-0000-0000-000000000000}"/>
          </ac:spMkLst>
        </pc:sp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8" creationId="{00000000-0000-0000-0000-000000000000}"/>
          </ac:picMkLst>
        </pc:pic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9" creationId="{00000000-0000-0000-0000-000000000000}"/>
          </ac:picMkLst>
        </pc:pic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10" creationId="{00000000-0000-0000-0000-000000000000}"/>
          </ac:picMkLst>
        </pc:picChg>
        <pc:picChg chg="add 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12" creationId="{51661B07-B1D8-86DA-EDDF-47778D32FFB5}"/>
          </ac:picMkLst>
        </pc:pic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13" creationId="{00000000-0000-0000-0000-000000000000}"/>
          </ac:picMkLst>
        </pc:pic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14" creationId="{00000000-0000-0000-0000-000000000000}"/>
          </ac:picMkLst>
        </pc:pic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15" creationId="{00000000-0000-0000-0000-000000000000}"/>
          </ac:picMkLst>
        </pc:pic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16" creationId="{00000000-0000-0000-0000-000000000000}"/>
          </ac:picMkLst>
        </pc:pic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17" creationId="{00000000-0000-0000-0000-000000000000}"/>
          </ac:picMkLst>
        </pc:picChg>
        <pc:picChg chg="mod">
          <ac:chgData name="Ramaswamy, Mohan  CIV US NDU" userId="de5c121b-d760-4d7c-b60a-e98c45ceeba5" providerId="ADAL" clId="{02521504-4409-4CE9-BC25-5C4F208A9FEC}" dt="2022-07-19T13:30:59.227" v="176" actId="1036"/>
          <ac:picMkLst>
            <pc:docMk/>
            <pc:sldMk cId="2277109626" sldId="338"/>
            <ac:picMk id="18" creationId="{00000000-0000-0000-0000-000000000000}"/>
          </ac:picMkLst>
        </pc:picChg>
        <pc:picChg chg="mod">
          <ac:chgData name="Ramaswamy, Mohan  CIV US NDU" userId="de5c121b-d760-4d7c-b60a-e98c45ceeba5" providerId="ADAL" clId="{02521504-4409-4CE9-BC25-5C4F208A9FEC}" dt="2022-07-19T13:30:45.188" v="152" actId="1037"/>
          <ac:picMkLst>
            <pc:docMk/>
            <pc:sldMk cId="2277109626" sldId="338"/>
            <ac:picMk id="21" creationId="{B65197D4-EA8D-4F4C-9AEA-70AC5B3948AC}"/>
          </ac:picMkLst>
        </pc:picChg>
        <pc:picChg chg="del mod">
          <ac:chgData name="Ramaswamy, Mohan  CIV US NDU" userId="de5c121b-d760-4d7c-b60a-e98c45ceeba5" providerId="ADAL" clId="{02521504-4409-4CE9-BC25-5C4F208A9FEC}" dt="2022-07-19T13:30:30.653" v="139" actId="21"/>
          <ac:picMkLst>
            <pc:docMk/>
            <pc:sldMk cId="2277109626" sldId="338"/>
            <ac:picMk id="22" creationId="{7F31278A-E569-4B96-AF06-93B3C9E625E2}"/>
          </ac:picMkLst>
        </pc:picChg>
        <pc:picChg chg="mod">
          <ac:chgData name="Ramaswamy, Mohan  CIV US NDU" userId="de5c121b-d760-4d7c-b60a-e98c45ceeba5" providerId="ADAL" clId="{02521504-4409-4CE9-BC25-5C4F208A9FEC}" dt="2022-07-19T13:30:40.723" v="141" actId="14100"/>
          <ac:picMkLst>
            <pc:docMk/>
            <pc:sldMk cId="2277109626" sldId="338"/>
            <ac:picMk id="23" creationId="{2204201A-7ABB-4722-AF43-3570CD17E9C5}"/>
          </ac:picMkLst>
        </pc:picChg>
        <pc:picChg chg="add mod">
          <ac:chgData name="Ramaswamy, Mohan  CIV US NDU" userId="de5c121b-d760-4d7c-b60a-e98c45ceeba5" providerId="ADAL" clId="{02521504-4409-4CE9-BC25-5C4F208A9FEC}" dt="2022-07-19T13:30:30.936" v="140"/>
          <ac:picMkLst>
            <pc:docMk/>
            <pc:sldMk cId="2277109626" sldId="338"/>
            <ac:picMk id="24" creationId="{370A61B6-A1AA-FD0A-D88B-545F0C05DF71}"/>
          </ac:picMkLst>
        </pc:picChg>
      </pc:sldChg>
    </pc:docChg>
  </pc:docChgLst>
  <pc:docChgLst>
    <pc:chgData name="Ramaswamy, Mohan  CIV US NDU" userId="S::mohan.ramaswamy.civ@ndu.edu::de5c121b-d760-4d7c-b60a-e98c45ceeba5" providerId="AD" clId="Web-{1B36157B-8A59-4FC3-A75D-D2DC4DCF5455}"/>
    <pc:docChg chg="modSld">
      <pc:chgData name="Ramaswamy, Mohan  CIV US NDU" userId="S::mohan.ramaswamy.civ@ndu.edu::de5c121b-d760-4d7c-b60a-e98c45ceeba5" providerId="AD" clId="Web-{1B36157B-8A59-4FC3-A75D-D2DC4DCF5455}" dt="2022-07-19T14:14:57.886" v="66"/>
      <pc:docMkLst>
        <pc:docMk/>
      </pc:docMkLst>
      <pc:sldChg chg="addSp delSp modSp">
        <pc:chgData name="Ramaswamy, Mohan  CIV US NDU" userId="S::mohan.ramaswamy.civ@ndu.edu::de5c121b-d760-4d7c-b60a-e98c45ceeba5" providerId="AD" clId="Web-{1B36157B-8A59-4FC3-A75D-D2DC4DCF5455}" dt="2022-07-19T14:14:28.573" v="65" actId="1076"/>
        <pc:sldMkLst>
          <pc:docMk/>
          <pc:sldMk cId="39191327" sldId="314"/>
        </pc:sldMkLst>
        <pc:spChg chg="del">
          <ac:chgData name="Ramaswamy, Mohan  CIV US NDU" userId="S::mohan.ramaswamy.civ@ndu.edu::de5c121b-d760-4d7c-b60a-e98c45ceeba5" providerId="AD" clId="Web-{1B36157B-8A59-4FC3-A75D-D2DC4DCF5455}" dt="2022-07-19T14:13:26.492" v="52"/>
          <ac:spMkLst>
            <pc:docMk/>
            <pc:sldMk cId="39191327" sldId="314"/>
            <ac:spMk id="3" creationId="{00000000-0000-0000-0000-000000000000}"/>
          </ac:spMkLst>
        </pc:spChg>
        <pc:spChg chg="add mod">
          <ac:chgData name="Ramaswamy, Mohan  CIV US NDU" userId="S::mohan.ramaswamy.civ@ndu.edu::de5c121b-d760-4d7c-b60a-e98c45ceeba5" providerId="AD" clId="Web-{1B36157B-8A59-4FC3-A75D-D2DC4DCF5455}" dt="2022-07-19T14:13:59.603" v="60" actId="14100"/>
          <ac:spMkLst>
            <pc:docMk/>
            <pc:sldMk cId="39191327" sldId="314"/>
            <ac:spMk id="8" creationId="{5A955DA2-E3E9-2EFB-7A45-773CD6B4A4FA}"/>
          </ac:spMkLst>
        </pc:spChg>
        <pc:picChg chg="del">
          <ac:chgData name="Ramaswamy, Mohan  CIV US NDU" userId="S::mohan.ramaswamy.civ@ndu.edu::de5c121b-d760-4d7c-b60a-e98c45ceeba5" providerId="AD" clId="Web-{1B36157B-8A59-4FC3-A75D-D2DC4DCF5455}" dt="2022-07-19T14:13:05.428" v="46"/>
          <ac:picMkLst>
            <pc:docMk/>
            <pc:sldMk cId="39191327" sldId="314"/>
            <ac:picMk id="2" creationId="{00000000-0000-0000-0000-000000000000}"/>
          </ac:picMkLst>
        </pc:picChg>
        <pc:picChg chg="add mod">
          <ac:chgData name="Ramaswamy, Mohan  CIV US NDU" userId="S::mohan.ramaswamy.civ@ndu.edu::de5c121b-d760-4d7c-b60a-e98c45ceeba5" providerId="AD" clId="Web-{1B36157B-8A59-4FC3-A75D-D2DC4DCF5455}" dt="2022-07-19T14:13:21.038" v="51" actId="14100"/>
          <ac:picMkLst>
            <pc:docMk/>
            <pc:sldMk cId="39191327" sldId="314"/>
            <ac:picMk id="5" creationId="{1F786AF5-D297-F0FA-8AE1-3E62764AC40D}"/>
          </ac:picMkLst>
        </pc:picChg>
        <pc:picChg chg="del mod">
          <ac:chgData name="Ramaswamy, Mohan  CIV US NDU" userId="S::mohan.ramaswamy.civ@ndu.edu::de5c121b-d760-4d7c-b60a-e98c45ceeba5" providerId="AD" clId="Web-{1B36157B-8A59-4FC3-A75D-D2DC4DCF5455}" dt="2022-07-19T14:14:20.604" v="63"/>
          <ac:picMkLst>
            <pc:docMk/>
            <pc:sldMk cId="39191327" sldId="314"/>
            <ac:picMk id="6" creationId="{7B129CB0-02BF-40AF-9E6F-715A4CC2DA0A}"/>
          </ac:picMkLst>
        </pc:picChg>
        <pc:picChg chg="del mod">
          <ac:chgData name="Ramaswamy, Mohan  CIV US NDU" userId="S::mohan.ramaswamy.civ@ndu.edu::de5c121b-d760-4d7c-b60a-e98c45ceeba5" providerId="AD" clId="Web-{1B36157B-8A59-4FC3-A75D-D2DC4DCF5455}" dt="2022-07-19T14:14:04.681" v="61"/>
          <ac:picMkLst>
            <pc:docMk/>
            <pc:sldMk cId="39191327" sldId="314"/>
            <ac:picMk id="7" creationId="{B072D3E5-9107-481B-82D2-61674B5886CB}"/>
          </ac:picMkLst>
        </pc:picChg>
        <pc:picChg chg="del">
          <ac:chgData name="Ramaswamy, Mohan  CIV US NDU" userId="S::mohan.ramaswamy.civ@ndu.edu::de5c121b-d760-4d7c-b60a-e98c45ceeba5" providerId="AD" clId="Web-{1B36157B-8A59-4FC3-A75D-D2DC4DCF5455}" dt="2022-07-19T14:13:38.649" v="56"/>
          <ac:picMkLst>
            <pc:docMk/>
            <pc:sldMk cId="39191327" sldId="314"/>
            <ac:picMk id="9" creationId="{03A35A9E-2E57-4C39-9FFA-2BDE0EECD8F5}"/>
          </ac:picMkLst>
        </pc:picChg>
        <pc:picChg chg="add mod">
          <ac:chgData name="Ramaswamy, Mohan  CIV US NDU" userId="S::mohan.ramaswamy.civ@ndu.edu::de5c121b-d760-4d7c-b60a-e98c45ceeba5" providerId="AD" clId="Web-{1B36157B-8A59-4FC3-A75D-D2DC4DCF5455}" dt="2022-07-19T14:13:50.743" v="59" actId="14100"/>
          <ac:picMkLst>
            <pc:docMk/>
            <pc:sldMk cId="39191327" sldId="314"/>
            <ac:picMk id="10" creationId="{7D95AA05-F216-A1AB-035E-31D84585DFE2}"/>
          </ac:picMkLst>
        </pc:picChg>
        <pc:picChg chg="add mod">
          <ac:chgData name="Ramaswamy, Mohan  CIV US NDU" userId="S::mohan.ramaswamy.civ@ndu.edu::de5c121b-d760-4d7c-b60a-e98c45ceeba5" providerId="AD" clId="Web-{1B36157B-8A59-4FC3-A75D-D2DC4DCF5455}" dt="2022-07-19T14:14:28.573" v="65" actId="1076"/>
          <ac:picMkLst>
            <pc:docMk/>
            <pc:sldMk cId="39191327" sldId="314"/>
            <ac:picMk id="11" creationId="{24C9AB29-22C8-2740-6E24-171EC4D97896}"/>
          </ac:picMkLst>
        </pc:picChg>
      </pc:sldChg>
      <pc:sldChg chg="addSp delSp modSp">
        <pc:chgData name="Ramaswamy, Mohan  CIV US NDU" userId="S::mohan.ramaswamy.civ@ndu.edu::de5c121b-d760-4d7c-b60a-e98c45ceeba5" providerId="AD" clId="Web-{1B36157B-8A59-4FC3-A75D-D2DC4DCF5455}" dt="2022-07-19T14:12:06.176" v="43" actId="1076"/>
        <pc:sldMkLst>
          <pc:docMk/>
          <pc:sldMk cId="2469673355" sldId="320"/>
        </pc:sldMkLst>
        <pc:spChg chg="del">
          <ac:chgData name="Ramaswamy, Mohan  CIV US NDU" userId="S::mohan.ramaswamy.civ@ndu.edu::de5c121b-d760-4d7c-b60a-e98c45ceeba5" providerId="AD" clId="Web-{1B36157B-8A59-4FC3-A75D-D2DC4DCF5455}" dt="2022-07-19T14:07:23.867" v="1"/>
          <ac:spMkLst>
            <pc:docMk/>
            <pc:sldMk cId="2469673355" sldId="320"/>
            <ac:spMk id="3" creationId="{00000000-0000-0000-0000-000000000000}"/>
          </ac:spMkLst>
        </pc:spChg>
        <pc:spChg chg="mod">
          <ac:chgData name="Ramaswamy, Mohan  CIV US NDU" userId="S::mohan.ramaswamy.civ@ndu.edu::de5c121b-d760-4d7c-b60a-e98c45ceeba5" providerId="AD" clId="Web-{1B36157B-8A59-4FC3-A75D-D2DC4DCF5455}" dt="2022-07-19T14:12:00.301" v="40" actId="1076"/>
          <ac:spMkLst>
            <pc:docMk/>
            <pc:sldMk cId="2469673355" sldId="320"/>
            <ac:spMk id="6" creationId="{00000000-0000-0000-0000-000000000000}"/>
          </ac:spMkLst>
        </pc:spChg>
        <pc:spChg chg="mod">
          <ac:chgData name="Ramaswamy, Mohan  CIV US NDU" userId="S::mohan.ramaswamy.civ@ndu.edu::de5c121b-d760-4d7c-b60a-e98c45ceeba5" providerId="AD" clId="Web-{1B36157B-8A59-4FC3-A75D-D2DC4DCF5455}" dt="2022-07-19T14:07:56.665" v="11" actId="20577"/>
          <ac:spMkLst>
            <pc:docMk/>
            <pc:sldMk cId="2469673355" sldId="320"/>
            <ac:spMk id="7" creationId="{00000000-0000-0000-0000-000000000000}"/>
          </ac:spMkLst>
        </pc:spChg>
        <pc:spChg chg="mod">
          <ac:chgData name="Ramaswamy, Mohan  CIV US NDU" userId="S::mohan.ramaswamy.civ@ndu.edu::de5c121b-d760-4d7c-b60a-e98c45ceeba5" providerId="AD" clId="Web-{1B36157B-8A59-4FC3-A75D-D2DC4DCF5455}" dt="2022-07-19T14:11:15.377" v="38" actId="1076"/>
          <ac:spMkLst>
            <pc:docMk/>
            <pc:sldMk cId="2469673355" sldId="320"/>
            <ac:spMk id="10" creationId="{00000000-0000-0000-0000-000000000000}"/>
          </ac:spMkLst>
        </pc:spChg>
        <pc:spChg chg="del mod">
          <ac:chgData name="Ramaswamy, Mohan  CIV US NDU" userId="S::mohan.ramaswamy.civ@ndu.edu::de5c121b-d760-4d7c-b60a-e98c45ceeba5" providerId="AD" clId="Web-{1B36157B-8A59-4FC3-A75D-D2DC4DCF5455}" dt="2022-07-19T14:10:54.204" v="34"/>
          <ac:spMkLst>
            <pc:docMk/>
            <pc:sldMk cId="2469673355" sldId="320"/>
            <ac:spMk id="11" creationId="{00000000-0000-0000-0000-000000000000}"/>
          </ac:spMkLst>
        </pc:spChg>
        <pc:spChg chg="mod">
          <ac:chgData name="Ramaswamy, Mohan  CIV US NDU" userId="S::mohan.ramaswamy.civ@ndu.edu::de5c121b-d760-4d7c-b60a-e98c45ceeba5" providerId="AD" clId="Web-{1B36157B-8A59-4FC3-A75D-D2DC4DCF5455}" dt="2022-07-19T14:12:06.176" v="43" actId="1076"/>
          <ac:spMkLst>
            <pc:docMk/>
            <pc:sldMk cId="2469673355" sldId="320"/>
            <ac:spMk id="13" creationId="{8273CCE8-478F-4E97-897C-04CDFC290168}"/>
          </ac:spMkLst>
        </pc:spChg>
        <pc:spChg chg="del mod">
          <ac:chgData name="Ramaswamy, Mohan  CIV US NDU" userId="S::mohan.ramaswamy.civ@ndu.edu::de5c121b-d760-4d7c-b60a-e98c45ceeba5" providerId="AD" clId="Web-{1B36157B-8A59-4FC3-A75D-D2DC4DCF5455}" dt="2022-07-19T14:10:23.234" v="26"/>
          <ac:spMkLst>
            <pc:docMk/>
            <pc:sldMk cId="2469673355" sldId="320"/>
            <ac:spMk id="15" creationId="{00000000-0000-0000-0000-000000000000}"/>
          </ac:spMkLst>
        </pc:spChg>
        <pc:spChg chg="mod">
          <ac:chgData name="Ramaswamy, Mohan  CIV US NDU" userId="S::mohan.ramaswamy.civ@ndu.edu::de5c121b-d760-4d7c-b60a-e98c45ceeba5" providerId="AD" clId="Web-{1B36157B-8A59-4FC3-A75D-D2DC4DCF5455}" dt="2022-07-19T14:12:00.316" v="42" actId="1076"/>
          <ac:spMkLst>
            <pc:docMk/>
            <pc:sldMk cId="2469673355" sldId="320"/>
            <ac:spMk id="16" creationId="{E2F8A466-7818-40D7-8E86-0F854B6BEBEF}"/>
          </ac:spMkLst>
        </pc:spChg>
        <pc:spChg chg="add mod">
          <ac:chgData name="Ramaswamy, Mohan  CIV US NDU" userId="S::mohan.ramaswamy.civ@ndu.edu::de5c121b-d760-4d7c-b60a-e98c45ceeba5" providerId="AD" clId="Web-{1B36157B-8A59-4FC3-A75D-D2DC4DCF5455}" dt="2022-07-19T14:10:48.829" v="33" actId="1076"/>
          <ac:spMkLst>
            <pc:docMk/>
            <pc:sldMk cId="2469673355" sldId="320"/>
            <ac:spMk id="17" creationId="{8C4D5158-4F24-3907-7953-2B5758516569}"/>
          </ac:spMkLst>
        </pc:spChg>
        <pc:picChg chg="add mod">
          <ac:chgData name="Ramaswamy, Mohan  CIV US NDU" userId="S::mohan.ramaswamy.civ@ndu.edu::de5c121b-d760-4d7c-b60a-e98c45ceeba5" providerId="AD" clId="Web-{1B36157B-8A59-4FC3-A75D-D2DC4DCF5455}" dt="2022-07-19T14:09:53.701" v="17" actId="1076"/>
          <ac:picMkLst>
            <pc:docMk/>
            <pc:sldMk cId="2469673355" sldId="320"/>
            <ac:picMk id="2" creationId="{39112FAB-A150-603B-9DC8-9F92A39772EF}"/>
          </ac:picMkLst>
        </pc:picChg>
        <pc:picChg chg="del">
          <ac:chgData name="Ramaswamy, Mohan  CIV US NDU" userId="S::mohan.ramaswamy.civ@ndu.edu::de5c121b-d760-4d7c-b60a-e98c45ceeba5" providerId="AD" clId="Web-{1B36157B-8A59-4FC3-A75D-D2DC4DCF5455}" dt="2022-07-19T14:07:19.070" v="0"/>
          <ac:picMkLst>
            <pc:docMk/>
            <pc:sldMk cId="2469673355" sldId="320"/>
            <ac:picMk id="5" creationId="{C9744B8D-022B-40CD-BAFD-AACA150BBBCA}"/>
          </ac:picMkLst>
        </pc:picChg>
        <pc:picChg chg="add mod">
          <ac:chgData name="Ramaswamy, Mohan  CIV US NDU" userId="S::mohan.ramaswamy.civ@ndu.edu::de5c121b-d760-4d7c-b60a-e98c45ceeba5" providerId="AD" clId="Web-{1B36157B-8A59-4FC3-A75D-D2DC4DCF5455}" dt="2022-07-19T14:10:14.077" v="23" actId="1076"/>
          <ac:picMkLst>
            <pc:docMk/>
            <pc:sldMk cId="2469673355" sldId="320"/>
            <ac:picMk id="8" creationId="{D5088C14-3D9E-5DB2-3302-51E5E471BF3F}"/>
          </ac:picMkLst>
        </pc:picChg>
        <pc:picChg chg="del">
          <ac:chgData name="Ramaswamy, Mohan  CIV US NDU" userId="S::mohan.ramaswamy.civ@ndu.edu::de5c121b-d760-4d7c-b60a-e98c45ceeba5" providerId="AD" clId="Web-{1B36157B-8A59-4FC3-A75D-D2DC4DCF5455}" dt="2022-07-19T14:08:00.790" v="13"/>
          <ac:picMkLst>
            <pc:docMk/>
            <pc:sldMk cId="2469673355" sldId="320"/>
            <ac:picMk id="9" creationId="{00000000-0000-0000-0000-000000000000}"/>
          </ac:picMkLst>
        </pc:picChg>
        <pc:picChg chg="mod">
          <ac:chgData name="Ramaswamy, Mohan  CIV US NDU" userId="S::mohan.ramaswamy.civ@ndu.edu::de5c121b-d760-4d7c-b60a-e98c45ceeba5" providerId="AD" clId="Web-{1B36157B-8A59-4FC3-A75D-D2DC4DCF5455}" dt="2022-07-19T14:12:00.301" v="41" actId="1076"/>
          <ac:picMkLst>
            <pc:docMk/>
            <pc:sldMk cId="2469673355" sldId="320"/>
            <ac:picMk id="12" creationId="{E9E3629C-920C-4592-985E-FFBCAC9D5AB3}"/>
          </ac:picMkLst>
        </pc:picChg>
        <pc:picChg chg="del mod">
          <ac:chgData name="Ramaswamy, Mohan  CIV US NDU" userId="S::mohan.ramaswamy.civ@ndu.edu::de5c121b-d760-4d7c-b60a-e98c45ceeba5" providerId="AD" clId="Web-{1B36157B-8A59-4FC3-A75D-D2DC4DCF5455}" dt="2022-07-19T14:10:04.780" v="21"/>
          <ac:picMkLst>
            <pc:docMk/>
            <pc:sldMk cId="2469673355" sldId="320"/>
            <ac:picMk id="14" creationId="{00000000-0000-0000-0000-000000000000}"/>
          </ac:picMkLst>
        </pc:picChg>
      </pc:sldChg>
      <pc:sldChg chg="modSp">
        <pc:chgData name="Ramaswamy, Mohan  CIV US NDU" userId="S::mohan.ramaswamy.civ@ndu.edu::de5c121b-d760-4d7c-b60a-e98c45ceeba5" providerId="AD" clId="Web-{1B36157B-8A59-4FC3-A75D-D2DC4DCF5455}" dt="2022-07-19T14:14:57.886" v="66"/>
        <pc:sldMkLst>
          <pc:docMk/>
          <pc:sldMk cId="2277109626" sldId="338"/>
        </pc:sldMkLst>
        <pc:spChg chg="mod">
          <ac:chgData name="Ramaswamy, Mohan  CIV US NDU" userId="S::mohan.ramaswamy.civ@ndu.edu::de5c121b-d760-4d7c-b60a-e98c45ceeba5" providerId="AD" clId="Web-{1B36157B-8A59-4FC3-A75D-D2DC4DCF5455}" dt="2022-07-19T14:14:57.886" v="66"/>
          <ac:spMkLst>
            <pc:docMk/>
            <pc:sldMk cId="2277109626" sldId="338"/>
            <ac:spMk id="4" creationId="{632D9050-2197-4EDD-A92C-4478857315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28E9E97-D88F-494F-B242-AD101A75F8EE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B69B744-E37E-1442-8C05-A2482E0C3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089D1CD3-C54A-CB4E-B2A8-61ADB55F6F13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D0D0F7F-4100-F44B-BAB0-E2C65675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9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0F7F-4100-F44B-BAB0-E2C656753609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Library collection, focused on the military arts and sciences, is one of the largest and richest in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AB37-169E-43F3-B82A-7D512D46A0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recent exhibit by the library staff is the Powell Wing in Roosevelt Hall which was installed and dedicated to General Colin Powell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AB37-169E-43F3-B82A-7D512D46A0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some of you choose not to come to the library, I strongly encourage you to use the Virtual Library. This</a:t>
            </a:r>
            <a:r>
              <a:rPr lang="en-US" baseline="0" dirty="0"/>
              <a:t> is your gateway into all the scholarly and authoritative sources your professors want you to use to support your papers.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AB37-169E-43F3-B82A-7D512D46A0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some of you choose not to come to the library, I strongly encourage you to use the Virtual Library. This</a:t>
            </a:r>
            <a:r>
              <a:rPr lang="en-US" baseline="0" dirty="0"/>
              <a:t> is your gateway into all the scholarly and authoritative sources your professors want you to use to support your papers.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AB37-169E-43F3-B82A-7D512D46A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5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some of you choose not to come to the library, I strongly encourage you to use the Virtual Library. This</a:t>
            </a:r>
            <a:r>
              <a:rPr lang="en-US" baseline="0" dirty="0"/>
              <a:t> is your gateway into all the scholarly and authoritative sources your professors want you to use to support your papers.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AB37-169E-43F3-B82A-7D512D46A0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some of you choose not to come to the library, I strongly encourage you to use the Virtual Library. This</a:t>
            </a:r>
            <a:r>
              <a:rPr lang="en-US" baseline="0" dirty="0"/>
              <a:t> is your gateway into all the scholarly and authoritative sources your professors want you to use to support your papers.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AB37-169E-43F3-B82A-7D512D46A0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2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if some of you choose not to come to the library, I strongly encourage you to use the Virtual Library. This</a:t>
            </a:r>
            <a:r>
              <a:rPr lang="en-US" baseline="0" dirty="0"/>
              <a:t> is your gateway into all the scholarly and authoritative sources your professors want you to use to support your papers.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AB37-169E-43F3-B82A-7D512D46A0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0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4290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362" y="1668885"/>
            <a:ext cx="7825392" cy="2649115"/>
          </a:xfrm>
          <a:prstGeom prst="rect">
            <a:avLst/>
          </a:prstGeom>
        </p:spPr>
        <p:txBody>
          <a:bodyPr anchor="t"/>
          <a:lstStyle>
            <a:lvl1pPr algn="ctr">
              <a:defRPr sz="3600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TITLE OF PRESENTATION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267" y="789926"/>
            <a:ext cx="8068733" cy="0"/>
          </a:xfrm>
          <a:prstGeom prst="line">
            <a:avLst/>
          </a:prstGeom>
          <a:ln w="190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U logo desig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5" y="149715"/>
            <a:ext cx="3190097" cy="114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0534" y="5375835"/>
            <a:ext cx="5029201" cy="751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b="1" i="0" baseline="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Presenter’s Name and Date</a:t>
            </a:r>
            <a:endParaRPr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419100" y="6356350"/>
            <a:ext cx="1600200" cy="2422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fld id="{3BFC39C7-6CDE-4570-97A1-50303492857B}" type="datetime5">
              <a:rPr lang="en-US" smtClean="0"/>
              <a:t>26-Jul-22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21566"/>
            <a:ext cx="533400" cy="276999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 i="1">
                <a:solidFill>
                  <a:srgbClr val="2A44A3"/>
                </a:solidFill>
                <a:effectLst/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73100" y="312854"/>
            <a:ext cx="7837402" cy="4771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1874" y="1295688"/>
            <a:ext cx="8371124" cy="49329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419100" y="6356350"/>
            <a:ext cx="1600200" cy="2422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fld id="{390D3055-C99A-4940-984F-027A4A571442}" type="datetime5">
              <a:rPr lang="en-US" smtClean="0"/>
              <a:t>26-Jul-22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73100" y="312854"/>
            <a:ext cx="7837402" cy="4771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82000" y="6321566"/>
            <a:ext cx="533400" cy="276999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b="1" i="1" kern="1200">
                <a:solidFill>
                  <a:srgbClr val="2A44A3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403225" y="1288961"/>
            <a:ext cx="8371124" cy="49329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419100" y="6356350"/>
            <a:ext cx="1600200" cy="2422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fld id="{B96EBEB2-284E-46F0-946A-6C385DDAC834}" type="datetime5">
              <a:rPr lang="en-US" smtClean="0"/>
              <a:t>26-Jul-22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73100" y="312854"/>
            <a:ext cx="7837402" cy="4771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15925" y="1288961"/>
            <a:ext cx="8308975" cy="4845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21566"/>
            <a:ext cx="533400" cy="276999"/>
          </a:xfrm>
          <a:prstGeom prst="rect">
            <a:avLst/>
          </a:prstGeom>
          <a:effectLst/>
        </p:spPr>
        <p:txBody>
          <a:bodyPr vert="horz" lIns="91440" tIns="45720" rIns="91440" bIns="45720" rtlCol="0" anchor="t"/>
          <a:lstStyle>
            <a:lvl1pPr algn="r">
              <a:defRPr sz="1200" b="1" i="1">
                <a:solidFill>
                  <a:srgbClr val="2A44A3"/>
                </a:solidFill>
                <a:effectLst/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57997"/>
            <a:ext cx="9144000" cy="0"/>
          </a:xfrm>
          <a:prstGeom prst="line">
            <a:avLst/>
          </a:prstGeom>
          <a:ln w="571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U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51" y="534950"/>
            <a:ext cx="557298" cy="741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15925" y="6321566"/>
            <a:ext cx="830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Imagine, Create, and</a:t>
            </a:r>
            <a:r>
              <a:rPr lang="en-US" sz="1200" b="1" i="1" baseline="0" dirty="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200" b="1" i="1" dirty="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Secure a Stronger Peace…</a:t>
            </a:r>
          </a:p>
        </p:txBody>
      </p:sp>
      <p:sp>
        <p:nvSpPr>
          <p:cNvPr id="18" name="Text Box 44"/>
          <p:cNvSpPr txBox="1">
            <a:spLocks noChangeArrowheads="1"/>
          </p:cNvSpPr>
          <p:nvPr userDrawn="1"/>
        </p:nvSpPr>
        <p:spPr bwMode="auto">
          <a:xfrm>
            <a:off x="3657600" y="0"/>
            <a:ext cx="1831975" cy="2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9" name="Text Box 44"/>
          <p:cNvSpPr txBox="1">
            <a:spLocks noChangeArrowheads="1"/>
          </p:cNvSpPr>
          <p:nvPr userDrawn="1"/>
        </p:nvSpPr>
        <p:spPr bwMode="auto">
          <a:xfrm>
            <a:off x="3657600" y="6574745"/>
            <a:ext cx="1831975" cy="2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315806"/>
            <a:ext cx="9144000" cy="0"/>
          </a:xfrm>
          <a:prstGeom prst="line">
            <a:avLst/>
          </a:prstGeom>
          <a:ln w="63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19100" y="6356350"/>
            <a:ext cx="1600200" cy="2422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fld id="{79244C18-69F2-4215-AC56-FC86FF5734A2}" type="datetime5">
              <a:rPr lang="en-US" smtClean="0"/>
              <a:t>26-Jul-22</a:t>
            </a:fld>
            <a:endParaRPr lang="en-US" dirty="0"/>
          </a:p>
        </p:txBody>
      </p:sp>
      <p:pic>
        <p:nvPicPr>
          <p:cNvPr id="13" name="Picture 12" descr="Joint Chiefs of Staff logo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0" y="552445"/>
            <a:ext cx="648049" cy="706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rgbClr val="2A44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ts val="2000"/>
        </a:spcBef>
        <a:buClr>
          <a:schemeClr val="accent4"/>
        </a:buClr>
        <a:buSzPct val="100000"/>
        <a:buFont typeface="Arial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/>
        </a:buClr>
        <a:buSzPct val="100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4"/>
        </a:buClr>
        <a:buSzPct val="10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2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C4E-Writing-Instructors@ndu.edu" TargetMode="External"/><Relationship Id="rId4" Type="http://schemas.openxmlformats.org/officeDocument/2006/relationships/hyperlink" Target="mailto:help-ITD@ndu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766" y="1573326"/>
            <a:ext cx="8151222" cy="324894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+mj-lt"/>
              </a:rPr>
              <a:t>NDU Library</a:t>
            </a:r>
          </a:p>
          <a:p>
            <a:r>
              <a:rPr lang="en-US" sz="4800" dirty="0">
                <a:solidFill>
                  <a:srgbClr val="0070C0"/>
                </a:solidFill>
                <a:latin typeface="+mj-lt"/>
              </a:rPr>
              <a:t>&amp; Learning Center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44122"/>
              </p:ext>
            </p:extLst>
          </p:nvPr>
        </p:nvGraphicFramePr>
        <p:xfrm>
          <a:off x="574766" y="5072355"/>
          <a:ext cx="815122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10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Dr. Mohan Ramaswamy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Dean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rgbClr val="0070C0"/>
                          </a:solidFill>
                        </a:rPr>
                        <a:t>Dr. Trela Anderson</a:t>
                      </a:r>
                    </a:p>
                    <a:p>
                      <a:pPr algn="ctr"/>
                      <a:r>
                        <a:rPr lang="en-US" sz="20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Writing &amp; Communications Faculty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1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41" y="1135363"/>
            <a:ext cx="6854239" cy="49947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83128" y="306586"/>
            <a:ext cx="67752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Library - Ask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8285" y="3675355"/>
            <a:ext cx="798990" cy="7457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78173" y="1206385"/>
            <a:ext cx="948430" cy="21404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E5D8E-3A32-4D50-B854-F4CF9C08D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634" y="5253847"/>
            <a:ext cx="923925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69CFA-0ADC-4140-B98F-DE2D48EA8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694" y="4708061"/>
            <a:ext cx="1228597" cy="589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459A6F-42B6-4544-9D49-C0D5FFD765A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0582" y="4217856"/>
            <a:ext cx="944316" cy="171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BE5121-0D82-45F3-B4D3-50145993D92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8936" y="1171049"/>
            <a:ext cx="1371589" cy="24938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0145810-CB4D-4E1A-8773-1493C3CBD7C7}"/>
              </a:ext>
            </a:extLst>
          </p:cNvPr>
          <p:cNvSpPr/>
          <p:nvPr/>
        </p:nvSpPr>
        <p:spPr>
          <a:xfrm>
            <a:off x="5980385" y="4291426"/>
            <a:ext cx="2284690" cy="21303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5C5A1F-D462-4A93-A054-65B1D2F93BB7}"/>
              </a:ext>
            </a:extLst>
          </p:cNvPr>
          <p:cNvSpPr/>
          <p:nvPr/>
        </p:nvSpPr>
        <p:spPr>
          <a:xfrm>
            <a:off x="1131562" y="3541986"/>
            <a:ext cx="1243776" cy="9984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C9B455-4116-4ED4-A5C3-0AA2AD46FE52}"/>
              </a:ext>
            </a:extLst>
          </p:cNvPr>
          <p:cNvSpPr/>
          <p:nvPr/>
        </p:nvSpPr>
        <p:spPr>
          <a:xfrm>
            <a:off x="3857294" y="935422"/>
            <a:ext cx="1602087" cy="7078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508469"/>
            <a:ext cx="7837402" cy="477142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Research Librarian Team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0D3055-C99A-4940-984F-027A4A571442}" type="datetime5">
              <a:rPr lang="en-US" smtClean="0"/>
              <a:t>26-Jul-22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8699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2" descr="Mohan Ramasw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44" y="4442399"/>
            <a:ext cx="10953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iana Ara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1" y="2644561"/>
            <a:ext cx="1095829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rgaret Harr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44" y="2651510"/>
            <a:ext cx="10953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aShawntay Marshal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93" y="4433535"/>
            <a:ext cx="1088296" cy="13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Pamela Stro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74" y="4451435"/>
            <a:ext cx="10953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Jose Torre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04" y="4433535"/>
            <a:ext cx="109583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Margaret Harris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66" y="2634966"/>
            <a:ext cx="10953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Jamal Fishe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84" y="2640356"/>
            <a:ext cx="1058617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Jennifer Lask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68" y="2640356"/>
            <a:ext cx="1095903" cy="13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D9050-2197-4EDD-A92C-447885731587}"/>
              </a:ext>
            </a:extLst>
          </p:cNvPr>
          <p:cNvSpPr txBox="1"/>
          <p:nvPr/>
        </p:nvSpPr>
        <p:spPr>
          <a:xfrm>
            <a:off x="1269121" y="985611"/>
            <a:ext cx="739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Serves students located in DC, Norfolk, and Ft. Bragg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5197D4-EA8D-4F4C-9AEA-70AC5B3948A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5692" y="1502523"/>
            <a:ext cx="1932985" cy="35145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04201A-7ABB-4722-AF43-3570CD17E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554" y="1415548"/>
            <a:ext cx="1067186" cy="512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661B07-B1D8-86DA-EDDF-47778D32FF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7934" y="4425513"/>
            <a:ext cx="1055530" cy="13627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0A61B6-A1AA-FD0A-D88B-545F0C05DF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1458" y="1425089"/>
            <a:ext cx="530030" cy="5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0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128" y="306586"/>
            <a:ext cx="67752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OnlineLibrary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Writing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58477-3E27-424F-BD94-BB37A9CDF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" y="1857294"/>
            <a:ext cx="9138120" cy="31434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F6770D-34C0-4E1D-97A2-E0DE1A3EEF12}"/>
              </a:ext>
            </a:extLst>
          </p:cNvPr>
          <p:cNvSpPr/>
          <p:nvPr/>
        </p:nvSpPr>
        <p:spPr>
          <a:xfrm>
            <a:off x="7070755" y="3812642"/>
            <a:ext cx="1507188" cy="280388"/>
          </a:xfrm>
          <a:prstGeom prst="rect">
            <a:avLst/>
          </a:prstGeom>
          <a:solidFill>
            <a:srgbClr val="FFFF00">
              <a:alpha val="5000"/>
            </a:srgbClr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A23F1F-248A-4899-BA93-56FD0FD81581}"/>
              </a:ext>
            </a:extLst>
          </p:cNvPr>
          <p:cNvSpPr/>
          <p:nvPr/>
        </p:nvSpPr>
        <p:spPr>
          <a:xfrm>
            <a:off x="6910829" y="2677887"/>
            <a:ext cx="1982800" cy="5878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552560"/>
            <a:ext cx="7837402" cy="477142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The Writing Center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8" y="1484787"/>
            <a:ext cx="6499786" cy="5033306"/>
          </a:xfrm>
          <a:ln>
            <a:solidFill>
              <a:srgbClr val="2683C6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594" y="2239764"/>
            <a:ext cx="1347557" cy="3107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2F4DC-1C33-4680-A940-503BBC6AC248}"/>
              </a:ext>
            </a:extLst>
          </p:cNvPr>
          <p:cNvSpPr txBox="1"/>
          <p:nvPr/>
        </p:nvSpPr>
        <p:spPr>
          <a:xfrm>
            <a:off x="1269121" y="985611"/>
            <a:ext cx="739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Serves students located in DC, Norfolk, and Ft. Bragg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BFC7A-8215-42A8-9666-5F984ECB5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94" y="5434239"/>
            <a:ext cx="923925" cy="876300"/>
          </a:xfrm>
          <a:prstGeom prst="rect">
            <a:avLst/>
          </a:prstGeom>
        </p:spPr>
      </p:pic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FA9CE-AD45-9848-D97D-0B8D45540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39" y="3850509"/>
            <a:ext cx="1433042" cy="1397804"/>
          </a:xfrm>
          <a:prstGeom prst="rect">
            <a:avLst/>
          </a:prstGeom>
        </p:spPr>
      </p:pic>
      <p:pic>
        <p:nvPicPr>
          <p:cNvPr id="8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9EEFAAA-DE2E-4309-EA4F-D20337EF4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678" y="2482975"/>
            <a:ext cx="1350722" cy="2741393"/>
          </a:xfrm>
          <a:prstGeom prst="rect">
            <a:avLst/>
          </a:prstGeom>
        </p:spPr>
      </p:pic>
      <p:pic>
        <p:nvPicPr>
          <p:cNvPr id="9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B3744AF-BA69-7F48-3205-DB2AB3E0A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839" y="5251537"/>
            <a:ext cx="1433042" cy="14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8735" y="500998"/>
            <a:ext cx="7837402" cy="477142"/>
          </a:xfrm>
        </p:spPr>
        <p:txBody>
          <a:bodyPr/>
          <a:lstStyle/>
          <a:p>
            <a:r>
              <a:rPr lang="en-US" sz="3200" dirty="0"/>
              <a:t>“Why Visit Your Campus Writing Center?”</a:t>
            </a:r>
            <a:endParaRPr lang="en-US" sz="3200"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4641" y="1453926"/>
            <a:ext cx="7665297" cy="4852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i="1" dirty="0"/>
              <a:t>“Writing isn’t easy, </a:t>
            </a:r>
            <a:endParaRPr lang="en-US" sz="3200" i="1">
              <a:cs typeface="Calibri"/>
            </a:endParaRPr>
          </a:p>
          <a:p>
            <a:pPr algn="l"/>
            <a:r>
              <a:rPr lang="en-US" sz="3200" i="1" dirty="0"/>
              <a:t>  and people need help.” 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 dirty="0">
                <a:solidFill>
                  <a:schemeClr val="tx1"/>
                </a:solidFill>
                <a:ea typeface="+mn-lt"/>
                <a:cs typeface="+mn-lt"/>
              </a:rPr>
              <a:t>Ben </a:t>
            </a:r>
            <a:r>
              <a:rPr lang="en-US" b="0" dirty="0" err="1">
                <a:solidFill>
                  <a:schemeClr val="tx1"/>
                </a:solidFill>
                <a:ea typeface="+mn-lt"/>
                <a:cs typeface="+mn-lt"/>
              </a:rPr>
              <a:t>Rafoth</a:t>
            </a:r>
            <a:r>
              <a:rPr lang="en-US" b="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i="1" dirty="0">
              <a:solidFill>
                <a:schemeClr val="tx1"/>
              </a:solidFill>
              <a:ea typeface="+mn-lt"/>
              <a:cs typeface="+mn-lt"/>
            </a:endParaRPr>
          </a:p>
          <a:p>
            <a:pPr algn="l"/>
            <a:r>
              <a:rPr lang="en-US" sz="3600" dirty="0"/>
              <a:t> </a:t>
            </a:r>
            <a:r>
              <a:rPr lang="en-US" sz="3600" dirty="0">
                <a:solidFill>
                  <a:srgbClr val="263B86"/>
                </a:solidFill>
                <a:cs typeface="Segoe UI"/>
              </a:rPr>
              <a:t>Writing Tutors Provide Writers With</a:t>
            </a:r>
          </a:p>
          <a:p>
            <a:pPr algn="l"/>
            <a:endParaRPr lang="en-US" sz="3600" dirty="0">
              <a:solidFill>
                <a:schemeClr val="tx2"/>
              </a:solidFill>
              <a:cs typeface="Calibri"/>
            </a:endParaRP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13A16F-9E45-B55B-39B0-DDBCFE9E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2411" l="6877" r="92550">
                        <a14:foregroundMark x1="21777" y1="29464" x2="21777" y2="29464"/>
                        <a14:foregroundMark x1="20630" y1="54018" x2="20630" y2="54018"/>
                        <a14:foregroundMark x1="6877" y1="62500" x2="6877" y2="62500"/>
                        <a14:foregroundMark x1="35817" y1="23214" x2="35817" y2="23214"/>
                        <a14:foregroundMark x1="57020" y1="25446" x2="57020" y2="25446"/>
                        <a14:foregroundMark x1="75072" y1="28571" x2="75072" y2="28571"/>
                        <a14:foregroundMark x1="80802" y1="54464" x2="80802" y2="54464"/>
                        <a14:foregroundMark x1="89685" y1="72768" x2="89685" y2="72768"/>
                        <a14:foregroundMark x1="48711" y1="61161" x2="48711" y2="61161"/>
                        <a14:foregroundMark x1="28080" y1="90625" x2="28080" y2="90625"/>
                        <a14:foregroundMark x1="68768" y1="92857" x2="68768" y2="92857"/>
                        <a14:foregroundMark x1="92550" y1="52232" x2="92550" y2="52232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2775" y="4720337"/>
            <a:ext cx="2639504" cy="1694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5255B9-BE8A-19E5-E78D-F444A485BCE7}"/>
              </a:ext>
            </a:extLst>
          </p:cNvPr>
          <p:cNvSpPr txBox="1"/>
          <p:nvPr/>
        </p:nvSpPr>
        <p:spPr>
          <a:xfrm>
            <a:off x="1494304" y="3612216"/>
            <a:ext cx="540739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263B86"/>
                </a:solidFill>
                <a:cs typeface="Segoe UI"/>
              </a:rPr>
              <a:t>Open conversation </a:t>
            </a:r>
            <a:endParaRPr lang="en-US" sz="3200"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263B86"/>
                </a:solidFill>
                <a:cs typeface="Segoe UI"/>
              </a:rPr>
              <a:t>Confidence and assurance</a:t>
            </a:r>
            <a:endParaRPr lang="en-US" sz="3200" dirty="0"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263B86"/>
                </a:solidFill>
                <a:cs typeface="Segoe UI"/>
              </a:rPr>
              <a:t>A sense of audience</a:t>
            </a:r>
          </a:p>
        </p:txBody>
      </p:sp>
    </p:spTree>
    <p:extLst>
      <p:ext uri="{BB962C8B-B14F-4D97-AF65-F5344CB8AC3E}">
        <p14:creationId xmlns:p14="http://schemas.microsoft.com/office/powerpoint/2010/main" val="24671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746" y="545455"/>
            <a:ext cx="2388094" cy="477142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135" y="1436806"/>
            <a:ext cx="43376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Library</a:t>
            </a:r>
            <a:endParaRPr lang="en-US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Access to vetted information resources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Research assistance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Information literacy instruction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135" y="4883287"/>
            <a:ext cx="383635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Information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Desk assistance</a:t>
            </a:r>
          </a:p>
          <a:p>
            <a:endParaRPr lang="en-US" sz="135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8660" y="1846725"/>
            <a:ext cx="462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Research Librarians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9754" y="5125661"/>
            <a:ext cx="462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IT Help Desk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9754" y="3314324"/>
            <a:ext cx="466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Writing Instructors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2135" y="3096279"/>
            <a:ext cx="38363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Writing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Writing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Platform &amp; 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Writing for publication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4224268" y="558250"/>
            <a:ext cx="2713592" cy="4771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Providers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F9141A-7D66-4B43-A32D-C14570E1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0" t="12153" r="6409" b="2617"/>
          <a:stretch/>
        </p:blipFill>
        <p:spPr>
          <a:xfrm>
            <a:off x="6968918" y="2102881"/>
            <a:ext cx="1408386" cy="646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ECA212-237C-4B80-9022-8174B8ABD2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66279" y="2349298"/>
            <a:ext cx="2200598" cy="40010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9B9DB2-2FF5-41C7-82C9-2C783DAB1E18}"/>
              </a:ext>
            </a:extLst>
          </p:cNvPr>
          <p:cNvSpPr txBox="1"/>
          <p:nvPr/>
        </p:nvSpPr>
        <p:spPr>
          <a:xfrm>
            <a:off x="4651536" y="5583479"/>
            <a:ext cx="2831830" cy="430887"/>
          </a:xfrm>
          <a:prstGeom prst="rect">
            <a:avLst/>
          </a:prstGeom>
          <a:solidFill>
            <a:srgbClr val="FFFF6D"/>
          </a:solidFill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200" b="0" i="0" u="sng" dirty="0">
                <a:solidFill>
                  <a:srgbClr val="0078D4"/>
                </a:solidFill>
                <a:effectLst/>
                <a:hlinkClick r:id="rId4" tooltip="mailto:help-ITD@ndu.edu"/>
              </a:rPr>
              <a:t>help-ITD@ndu.edu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7AC7C1-90BD-4989-8D60-19A35CB75A8C}"/>
              </a:ext>
            </a:extLst>
          </p:cNvPr>
          <p:cNvSpPr txBox="1"/>
          <p:nvPr/>
        </p:nvSpPr>
        <p:spPr>
          <a:xfrm>
            <a:off x="4589754" y="3766726"/>
            <a:ext cx="4133832" cy="430887"/>
          </a:xfrm>
          <a:prstGeom prst="rect">
            <a:avLst/>
          </a:prstGeom>
          <a:solidFill>
            <a:srgbClr val="FFFF6D"/>
          </a:solidFill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200" b="0" i="0" dirty="0">
                <a:effectLst/>
                <a:cs typeface="Calibri" panose="020F0502020204030204" pitchFamily="34" charset="0"/>
                <a:hlinkClick r:id="rId5"/>
              </a:rPr>
              <a:t>C4E-Writing-Instructors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@ndu.edu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C8CDA8-BA10-4AB5-B670-12B237843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071" y="2622963"/>
            <a:ext cx="9239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06" y="2005536"/>
            <a:ext cx="5565914" cy="3539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“…ever since the beginning of my administration </a:t>
            </a:r>
            <a:r>
              <a:rPr lang="en-US" sz="2800" b="1" i="1" dirty="0">
                <a:solidFill>
                  <a:srgbClr val="0070C0"/>
                </a:solidFill>
              </a:rPr>
              <a:t>I have issued directives to gather, </a:t>
            </a:r>
            <a:r>
              <a:rPr lang="en-US" sz="2800" dirty="0"/>
              <a:t>in every feasible way, </a:t>
            </a:r>
            <a:r>
              <a:rPr lang="en-US" sz="2800" b="1" i="1" dirty="0">
                <a:solidFill>
                  <a:srgbClr val="0070C0"/>
                </a:solidFill>
              </a:rPr>
              <a:t>the information required to protect the United States and the free world </a:t>
            </a:r>
            <a:r>
              <a:rPr lang="en-US" sz="2800" dirty="0"/>
              <a:t>against surprise attack and to enable them to make effective preparations for defense.”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444" y="5572675"/>
            <a:ext cx="54571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Dwight D. Eisenhower</a:t>
            </a:r>
          </a:p>
          <a:p>
            <a:pPr algn="ctr"/>
            <a:endParaRPr lang="en-US" sz="900" dirty="0"/>
          </a:p>
          <a:p>
            <a:r>
              <a:rPr lang="en-US" dirty="0"/>
              <a:t>President of the United States of America, 1953 –1961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720" y="311904"/>
            <a:ext cx="755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Information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is your competitive advantage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F3761-3B74-2D61-4427-D2F39162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5" y="2023946"/>
            <a:ext cx="3115183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73100" y="257452"/>
            <a:ext cx="7837402" cy="73137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National Defense University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b="18122"/>
          <a:stretch/>
        </p:blipFill>
        <p:spPr>
          <a:xfrm>
            <a:off x="0" y="1257300"/>
            <a:ext cx="9144000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6159" y="5387963"/>
            <a:ext cx="347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D.C. campus Library</a:t>
            </a:r>
          </a:p>
          <a:p>
            <a:pPr marL="285750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Marshall Hall 2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</a:rPr>
              <a:t>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23715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0D3055-C99A-4940-984F-027A4A571442}" type="datetime5">
              <a:rPr lang="en-US" smtClean="0"/>
              <a:t>26-Jul-22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088" b="1925"/>
          <a:stretch/>
        </p:blipFill>
        <p:spPr>
          <a:xfrm>
            <a:off x="0" y="1308100"/>
            <a:ext cx="9144000" cy="491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4940" y="4685373"/>
            <a:ext cx="3775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/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285750"/>
            <a:r>
              <a:rPr lang="en-US" sz="2400" dirty="0">
                <a:solidFill>
                  <a:schemeClr val="bg1"/>
                </a:solidFill>
              </a:rPr>
              <a:t>Norfolk campus Library</a:t>
            </a:r>
          </a:p>
          <a:p>
            <a:pPr marL="285750"/>
            <a:r>
              <a:rPr lang="en-US" sz="2400" dirty="0">
                <a:solidFill>
                  <a:schemeClr val="bg1"/>
                </a:solidFill>
              </a:rPr>
              <a:t>Okinawa Hall 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Floor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National Defense University Library</a:t>
            </a:r>
          </a:p>
        </p:txBody>
      </p:sp>
    </p:spTree>
    <p:extLst>
      <p:ext uri="{BB962C8B-B14F-4D97-AF65-F5344CB8AC3E}">
        <p14:creationId xmlns:p14="http://schemas.microsoft.com/office/powerpoint/2010/main" val="81095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187" y="1485067"/>
            <a:ext cx="7090076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Research support from expert Librarians, Writing Instructors</a:t>
            </a:r>
            <a:endParaRPr lang="en-US" sz="2000" b="1" dirty="0">
              <a:cs typeface="Calibri"/>
            </a:endParaRPr>
          </a:p>
          <a:p>
            <a:endParaRPr lang="en-US" sz="20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Academic Wireless (campus-wide Wi-Fi)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Printers, scanners,</a:t>
            </a:r>
            <a:r>
              <a:rPr lang="en-US" sz="2000" b="1" dirty="0"/>
              <a:t> NIPRNet (.mil) PCs</a:t>
            </a:r>
            <a:endParaRPr lang="en-US" sz="20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Quiet study spaces,  Collaborative study spaces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Lunchtime workshops on library research and writing topics</a:t>
            </a:r>
            <a:endParaRPr lang="en-US" dirty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Special Collections, Archives, Exhibits</a:t>
            </a:r>
            <a:endParaRPr lang="en-US" sz="2000" b="1" dirty="0">
              <a:cs typeface="Calibri"/>
            </a:endParaRPr>
          </a:p>
          <a:p>
            <a:endParaRPr lang="en-US" sz="20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Classified Documents Center (SCIF) w/ SIPRNet</a:t>
            </a:r>
            <a:endParaRPr lang="en-US" sz="2000" b="1" dirty="0">
              <a:cs typeface="Calibri"/>
            </a:endParaRPr>
          </a:p>
          <a:p>
            <a:endParaRPr lang="en-US" sz="2000" b="1" dirty="0">
              <a:cs typeface="Calibri"/>
            </a:endParaRPr>
          </a:p>
          <a:p>
            <a:endParaRPr lang="en-US" sz="2000" b="1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523" y="261257"/>
            <a:ext cx="7332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you’ll find in the Library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0D799C-7E22-6AF7-5225-47BD412F2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512"/>
            <a:ext cx="1412298" cy="1273383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34F2CBE5-7BC1-CCB3-FF89-21DB42143B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186" y="2771211"/>
            <a:ext cx="1089691" cy="1080655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24AC8E82-199E-9F3C-ABA5-C25EFBFFEB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5505" y="3759099"/>
            <a:ext cx="2743200" cy="12192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24662B1-9CF3-526D-34B3-50E52BF811C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15" y="5129494"/>
            <a:ext cx="1297509" cy="12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41" y="1078687"/>
            <a:ext cx="6917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Over 500,000 physical items—books, government documents, research reports, DVDs, audiobooks</a:t>
            </a:r>
          </a:p>
          <a:p>
            <a:endParaRPr lang="en-US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100+ subscription databases covering an array of research topics </a:t>
            </a:r>
          </a:p>
          <a:p>
            <a:endParaRPr lang="en-US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20,000+ electronic journals, newspapers, and market reports</a:t>
            </a:r>
          </a:p>
          <a:p>
            <a:endParaRPr lang="en-US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150,000+ eBooks; many are downloadable</a:t>
            </a:r>
          </a:p>
          <a:p>
            <a:endParaRPr lang="en-US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/>
              <a:t>40,000+ unique digital archives (NDU student papers, CJCS papers, NDU </a:t>
            </a:r>
            <a:r>
              <a:rPr lang="fr-FR" sz="2100" b="1" dirty="0" err="1"/>
              <a:t>Press</a:t>
            </a:r>
            <a:r>
              <a:rPr lang="fr-FR" sz="2100" b="1" dirty="0"/>
              <a:t>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2029097" y="332786"/>
            <a:ext cx="486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2C5B7-C42E-A01B-B748-90E7916B5F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144" y="3617593"/>
            <a:ext cx="1848108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3128" y="306586"/>
            <a:ext cx="677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Collections &amp; Archives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EF32A-B1BA-4049-9C79-80C6EBB2F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94981"/>
            <a:ext cx="9144000" cy="5248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5E6F5-F533-4078-A967-2F7E1AEA21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31897" t="19883" r="37414" b="41269"/>
          <a:stretch/>
        </p:blipFill>
        <p:spPr>
          <a:xfrm>
            <a:off x="3069020" y="2409496"/>
            <a:ext cx="2806263" cy="2039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1E7F7-8711-46E7-A8F8-40D9F1727BF0}"/>
              </a:ext>
            </a:extLst>
          </p:cNvPr>
          <p:cNvSpPr txBox="1"/>
          <p:nvPr/>
        </p:nvSpPr>
        <p:spPr>
          <a:xfrm>
            <a:off x="952360" y="1658555"/>
            <a:ext cx="723928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Archives of military leaders. Collections and papers from half of the retired Chairmen of Joint Chiefs of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Collections from 6 of the retired Supreme Allied Commanders of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Extensive unique collections from the recent wars in Iraq and Afghanistan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NDU student papers and thesis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Exhibits throughout the University are created by the Library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Grant Hall’s historic courtroom, site of the 1865 military tribunal of the Lincoln assassination conspirators</a:t>
            </a:r>
          </a:p>
        </p:txBody>
      </p:sp>
    </p:spTree>
    <p:extLst>
      <p:ext uri="{BB962C8B-B14F-4D97-AF65-F5344CB8AC3E}">
        <p14:creationId xmlns:p14="http://schemas.microsoft.com/office/powerpoint/2010/main" val="8619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41" y="1135363"/>
            <a:ext cx="6854239" cy="49947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83128" y="306586"/>
            <a:ext cx="67752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Library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EFDF6-F0E6-4C0B-B869-4F48286E1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755" y="5345835"/>
            <a:ext cx="9239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128" y="306586"/>
            <a:ext cx="67752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Library - Access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1707186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Step 1: Log into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800" y="3199548"/>
            <a:ext cx="74803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Step 2: Choose "NDU Library"</a:t>
            </a:r>
            <a:endParaRPr lang="en-US" sz="28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8376" y="3841846"/>
            <a:ext cx="5637061" cy="23355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E3629C-920C-4592-985E-FFBCAC9D5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97" y="1674927"/>
            <a:ext cx="1942122" cy="52322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73CCE8-478F-4E97-897C-04CDFC290168}"/>
              </a:ext>
            </a:extLst>
          </p:cNvPr>
          <p:cNvSpPr/>
          <p:nvPr/>
        </p:nvSpPr>
        <p:spPr>
          <a:xfrm rot="5400000">
            <a:off x="3489285" y="2700578"/>
            <a:ext cx="270641" cy="271859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F8A466-7818-40D7-8E86-0F854B6BEBEF}"/>
              </a:ext>
            </a:extLst>
          </p:cNvPr>
          <p:cNvSpPr/>
          <p:nvPr/>
        </p:nvSpPr>
        <p:spPr>
          <a:xfrm>
            <a:off x="3193866" y="1556606"/>
            <a:ext cx="861305" cy="7953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9112FAB-A150-603B-9DC8-9F92A3977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25" y="3939375"/>
            <a:ext cx="4306354" cy="2087488"/>
          </a:xfrm>
          <a:prstGeom prst="rect">
            <a:avLst/>
          </a:prstGeom>
        </p:spPr>
      </p:pic>
      <p:pic>
        <p:nvPicPr>
          <p:cNvPr id="8" name="Picture 1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5088C14-3D9E-5DB2-3302-51E5E471B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164" y="3680133"/>
            <a:ext cx="476250" cy="60007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C4D5158-4F24-3907-7953-2B5758516569}"/>
              </a:ext>
            </a:extLst>
          </p:cNvPr>
          <p:cNvSpPr/>
          <p:nvPr/>
        </p:nvSpPr>
        <p:spPr>
          <a:xfrm>
            <a:off x="4242232" y="4387164"/>
            <a:ext cx="1198980" cy="904530"/>
          </a:xfrm>
          <a:prstGeom prst="ellipse">
            <a:avLst/>
          </a:prstGeom>
          <a:noFill/>
          <a:ln w="44450">
            <a:solidFill>
              <a:srgbClr val="E94B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128" y="306586"/>
            <a:ext cx="67752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Library – 24/7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786AF5-D297-F0FA-8AE1-3E62764A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25" y="1105928"/>
            <a:ext cx="6357429" cy="51702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955DA2-E3E9-2EFB-7A45-773CD6B4A4FA}"/>
              </a:ext>
            </a:extLst>
          </p:cNvPr>
          <p:cNvSpPr/>
          <p:nvPr/>
        </p:nvSpPr>
        <p:spPr>
          <a:xfrm>
            <a:off x="5967569" y="2668671"/>
            <a:ext cx="1311604" cy="238189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D95AA05-F216-A1AB-035E-31D84585D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123" y="2417731"/>
            <a:ext cx="1342800" cy="287708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24C9AB29-22C8-2740-6E24-171EC4D97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931" y="5389550"/>
            <a:ext cx="9239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DU">
  <a:themeElements>
    <a:clrScheme name="Custom 2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263B86"/>
      </a:hlink>
      <a:folHlink>
        <a:srgbClr val="6179D2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1D447B0CFAB448ED374348A273D12" ma:contentTypeVersion="2" ma:contentTypeDescription="Create a new document." ma:contentTypeScope="" ma:versionID="67352b9a276cea2a06acde6d39353ac4">
  <xsd:schema xmlns:xsd="http://www.w3.org/2001/XMLSchema" xmlns:xs="http://www.w3.org/2001/XMLSchema" xmlns:p="http://schemas.microsoft.com/office/2006/metadata/properties" xmlns:ns2="69349114-321a-4cea-8365-0c011795658f" targetNamespace="http://schemas.microsoft.com/office/2006/metadata/properties" ma:root="true" ma:fieldsID="054cbd489ab649c7435dad6aa669aea0" ns2:_="">
    <xsd:import namespace="69349114-321a-4cea-8365-0c0117956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49114-321a-4cea-8365-0c0117956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F032A9-2F14-4369-8BAC-8CD8216B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49114-321a-4cea-8365-0c0117956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096CB-976D-47BF-98DC-A141FB32C3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5BD74C-8233-468C-A38A-E73428A8AB9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69349114-321a-4cea-8365-0c011795658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1654</TotalTime>
  <Words>743</Words>
  <Application>Microsoft Office PowerPoint</Application>
  <PresentationFormat>On-screen Show (4:3)</PresentationFormat>
  <Paragraphs>112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NDU</vt:lpstr>
      <vt:lpstr>PowerPoint Presentation</vt:lpstr>
      <vt:lpstr>National Defense University Library</vt:lpstr>
      <vt:lpstr>National Defense University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Librarian Team</vt:lpstr>
      <vt:lpstr>PowerPoint Presentation</vt:lpstr>
      <vt:lpstr>The Writing Center</vt:lpstr>
      <vt:lpstr>“Why Visit Your Campus Writing Center?”</vt:lpstr>
      <vt:lpstr>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 Boston</dc:creator>
  <cp:lastModifiedBy>Ramaswamy, Mohan  CIV US NDU</cp:lastModifiedBy>
  <cp:revision>474</cp:revision>
  <cp:lastPrinted>2018-07-27T15:10:51Z</cp:lastPrinted>
  <dcterms:created xsi:type="dcterms:W3CDTF">2014-02-12T18:46:32Z</dcterms:created>
  <dcterms:modified xsi:type="dcterms:W3CDTF">2022-07-26T15:46:44Z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0x0101001D91D447B0CFAB448ED374348A273D12</vt:lpwstr>
  </property>
  <property fmtid="{D5CDD505-2E9C-101B-9397-08002B2CF9AE}" pid="3" name="Order">
    <vt:r8>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